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86" r:id="rId4"/>
    <p:sldId id="287" r:id="rId5"/>
    <p:sldId id="274" r:id="rId6"/>
    <p:sldId id="261" r:id="rId7"/>
    <p:sldId id="275" r:id="rId8"/>
    <p:sldId id="276" r:id="rId9"/>
    <p:sldId id="277" r:id="rId10"/>
    <p:sldId id="263" r:id="rId11"/>
    <p:sldId id="258" r:id="rId12"/>
    <p:sldId id="265" r:id="rId13"/>
    <p:sldId id="280" r:id="rId14"/>
    <p:sldId id="281" r:id="rId15"/>
    <p:sldId id="257" r:id="rId16"/>
    <p:sldId id="267" r:id="rId17"/>
    <p:sldId id="268" r:id="rId18"/>
    <p:sldId id="273" r:id="rId19"/>
    <p:sldId id="271" r:id="rId20"/>
    <p:sldId id="279" r:id="rId21"/>
    <p:sldId id="282" r:id="rId22"/>
    <p:sldId id="283" r:id="rId23"/>
    <p:sldId id="284" r:id="rId24"/>
    <p:sldId id="285" r:id="rId25"/>
    <p:sldId id="28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82" d="100"/>
          <a:sy n="82" d="100"/>
        </p:scale>
        <p:origin x="643"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_rels/data4.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diagrams/_rels/drawing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_rels/drawing4.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52527E-9725-449D-B75B-81921B41045B}"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AE191140-BF2F-4432-8D4D-E6BE7D81EF87}">
      <dgm:prSet phldrT="[Text]"/>
      <dgm:spPr/>
      <dgm:t>
        <a:bodyPr/>
        <a:lstStyle/>
        <a:p>
          <a:r>
            <a:rPr lang="en-US" dirty="0"/>
            <a:t>1</a:t>
          </a:r>
        </a:p>
      </dgm:t>
    </dgm:pt>
    <dgm:pt modelId="{79605515-6186-4536-9B4D-5E192C21C608}" type="parTrans" cxnId="{F2A85AD2-F59B-4BE6-A2D0-C7D89DB93582}">
      <dgm:prSet/>
      <dgm:spPr/>
      <dgm:t>
        <a:bodyPr/>
        <a:lstStyle/>
        <a:p>
          <a:endParaRPr lang="en-US"/>
        </a:p>
      </dgm:t>
    </dgm:pt>
    <dgm:pt modelId="{A2513680-0459-4A1E-9CA4-336BA7C13D36}" type="sibTrans" cxnId="{F2A85AD2-F59B-4BE6-A2D0-C7D89DB93582}">
      <dgm:prSet/>
      <dgm:spPr/>
      <dgm:t>
        <a:bodyPr/>
        <a:lstStyle/>
        <a:p>
          <a:endParaRPr lang="en-US"/>
        </a:p>
      </dgm:t>
    </dgm:pt>
    <dgm:pt modelId="{9FD44964-606D-4688-BA63-5DF414E37DC8}">
      <dgm:prSet phldrT="[Text]"/>
      <dgm:spPr/>
      <dgm:t>
        <a:bodyPr/>
        <a:lstStyle/>
        <a:p>
          <a:r>
            <a:rPr lang="en-US" dirty="0"/>
            <a:t>2</a:t>
          </a:r>
        </a:p>
      </dgm:t>
    </dgm:pt>
    <dgm:pt modelId="{61EF2B80-CBB0-4055-AF32-3EFA30FD28DE}" type="parTrans" cxnId="{2E2011AB-EABA-46F3-8120-85DE28A54452}">
      <dgm:prSet/>
      <dgm:spPr/>
      <dgm:t>
        <a:bodyPr/>
        <a:lstStyle/>
        <a:p>
          <a:endParaRPr lang="en-US"/>
        </a:p>
      </dgm:t>
    </dgm:pt>
    <dgm:pt modelId="{689C9B5F-9646-480D-84A3-3A0B1FBA6A27}" type="sibTrans" cxnId="{2E2011AB-EABA-46F3-8120-85DE28A54452}">
      <dgm:prSet/>
      <dgm:spPr/>
      <dgm:t>
        <a:bodyPr/>
        <a:lstStyle/>
        <a:p>
          <a:endParaRPr lang="en-US"/>
        </a:p>
      </dgm:t>
    </dgm:pt>
    <dgm:pt modelId="{631B0D9C-B274-4C95-AAB3-58AA5B244970}">
      <dgm:prSet phldrT="[Text]"/>
      <dgm:spPr/>
      <dgm:t>
        <a:bodyPr/>
        <a:lstStyle/>
        <a:p>
          <a:r>
            <a:rPr lang="en-US" dirty="0"/>
            <a:t>3</a:t>
          </a:r>
        </a:p>
      </dgm:t>
    </dgm:pt>
    <dgm:pt modelId="{17A9175C-6164-4FAA-93A0-A868FA167723}" type="parTrans" cxnId="{AC42A78F-7AB4-4AC8-8322-CFC62DF539F3}">
      <dgm:prSet/>
      <dgm:spPr/>
      <dgm:t>
        <a:bodyPr/>
        <a:lstStyle/>
        <a:p>
          <a:endParaRPr lang="en-US"/>
        </a:p>
      </dgm:t>
    </dgm:pt>
    <dgm:pt modelId="{6C02B6A0-5BD9-4825-A7D1-710352DB3131}" type="sibTrans" cxnId="{AC42A78F-7AB4-4AC8-8322-CFC62DF539F3}">
      <dgm:prSet/>
      <dgm:spPr/>
      <dgm:t>
        <a:bodyPr/>
        <a:lstStyle/>
        <a:p>
          <a:endParaRPr lang="en-US"/>
        </a:p>
      </dgm:t>
    </dgm:pt>
    <dgm:pt modelId="{58495913-82F1-4EC1-9ECF-FE06827AD98D}">
      <dgm:prSet phldrT="[Text]"/>
      <dgm:spPr/>
      <dgm:t>
        <a:bodyPr/>
        <a:lstStyle/>
        <a:p>
          <a:r>
            <a:rPr lang="en-US" dirty="0"/>
            <a:t>4</a:t>
          </a:r>
        </a:p>
      </dgm:t>
    </dgm:pt>
    <dgm:pt modelId="{003BC890-9D9E-4AF8-88E7-596F2E96869E}" type="parTrans" cxnId="{4218DAC3-E017-4115-B82D-985367AB247A}">
      <dgm:prSet/>
      <dgm:spPr/>
      <dgm:t>
        <a:bodyPr/>
        <a:lstStyle/>
        <a:p>
          <a:endParaRPr lang="en-US"/>
        </a:p>
      </dgm:t>
    </dgm:pt>
    <dgm:pt modelId="{37D6B087-84A1-4060-B00A-B52726B54C6A}" type="sibTrans" cxnId="{4218DAC3-E017-4115-B82D-985367AB247A}">
      <dgm:prSet/>
      <dgm:spPr/>
      <dgm:t>
        <a:bodyPr/>
        <a:lstStyle/>
        <a:p>
          <a:endParaRPr lang="en-US"/>
        </a:p>
      </dgm:t>
    </dgm:pt>
    <dgm:pt modelId="{575B980D-7ECA-4E21-8262-38CAD53706B1}">
      <dgm:prSet phldrT="[Text]"/>
      <dgm:spPr/>
      <dgm:t>
        <a:bodyPr/>
        <a:lstStyle/>
        <a:p>
          <a:r>
            <a:rPr lang="en-US" dirty="0"/>
            <a:t>5</a:t>
          </a:r>
        </a:p>
      </dgm:t>
    </dgm:pt>
    <dgm:pt modelId="{45D983E5-8AB3-4FAC-AEE0-03E125B9CF83}" type="parTrans" cxnId="{D9085542-FD04-4AE2-9DD4-E42426CB2664}">
      <dgm:prSet/>
      <dgm:spPr/>
      <dgm:t>
        <a:bodyPr/>
        <a:lstStyle/>
        <a:p>
          <a:endParaRPr lang="en-US"/>
        </a:p>
      </dgm:t>
    </dgm:pt>
    <dgm:pt modelId="{EC862339-ABB5-4930-AF6A-FD632294BACA}" type="sibTrans" cxnId="{D9085542-FD04-4AE2-9DD4-E42426CB2664}">
      <dgm:prSet/>
      <dgm:spPr/>
      <dgm:t>
        <a:bodyPr/>
        <a:lstStyle/>
        <a:p>
          <a:endParaRPr lang="en-US"/>
        </a:p>
      </dgm:t>
    </dgm:pt>
    <dgm:pt modelId="{7A422677-B225-45BD-9026-D2F177934540}">
      <dgm:prSet phldrT="[Text]"/>
      <dgm:spPr/>
      <dgm:t>
        <a:bodyPr/>
        <a:lstStyle/>
        <a:p>
          <a:r>
            <a:rPr lang="en-US" dirty="0"/>
            <a:t>6</a:t>
          </a:r>
        </a:p>
      </dgm:t>
    </dgm:pt>
    <dgm:pt modelId="{CB684003-8C21-41C9-833D-9C6B41EB3B1E}" type="parTrans" cxnId="{F8908796-729B-4FCD-9E9B-AB99D608F520}">
      <dgm:prSet/>
      <dgm:spPr/>
      <dgm:t>
        <a:bodyPr/>
        <a:lstStyle/>
        <a:p>
          <a:endParaRPr lang="en-US"/>
        </a:p>
      </dgm:t>
    </dgm:pt>
    <dgm:pt modelId="{54A9DCD1-766D-472E-9BE5-928B5B99309D}" type="sibTrans" cxnId="{F8908796-729B-4FCD-9E9B-AB99D608F520}">
      <dgm:prSet/>
      <dgm:spPr/>
      <dgm:t>
        <a:bodyPr/>
        <a:lstStyle/>
        <a:p>
          <a:endParaRPr lang="en-US"/>
        </a:p>
      </dgm:t>
    </dgm:pt>
    <dgm:pt modelId="{1E5F4576-7B1A-4E4C-8DA6-1837B4879A20}">
      <dgm:prSet phldrT="[Text]"/>
      <dgm:spPr/>
      <dgm:t>
        <a:bodyPr/>
        <a:lstStyle/>
        <a:p>
          <a:r>
            <a:rPr lang="en-US" dirty="0"/>
            <a:t>7</a:t>
          </a:r>
        </a:p>
      </dgm:t>
    </dgm:pt>
    <dgm:pt modelId="{103CF64D-248B-4C93-9C22-D18A525F038F}" type="parTrans" cxnId="{56E5186F-E3DB-4FA7-B761-218EFF5CF934}">
      <dgm:prSet/>
      <dgm:spPr/>
      <dgm:t>
        <a:bodyPr/>
        <a:lstStyle/>
        <a:p>
          <a:endParaRPr lang="en-US"/>
        </a:p>
      </dgm:t>
    </dgm:pt>
    <dgm:pt modelId="{45E960DE-B7B7-43BB-ABD9-4BD7224885F8}" type="sibTrans" cxnId="{56E5186F-E3DB-4FA7-B761-218EFF5CF934}">
      <dgm:prSet/>
      <dgm:spPr/>
      <dgm:t>
        <a:bodyPr/>
        <a:lstStyle/>
        <a:p>
          <a:endParaRPr lang="en-US"/>
        </a:p>
      </dgm:t>
    </dgm:pt>
    <dgm:pt modelId="{F98D4B8C-E0D5-4ED7-8A4D-7A35FD780C14}">
      <dgm:prSet phldrT="[Text]"/>
      <dgm:spPr/>
      <dgm:t>
        <a:bodyPr/>
        <a:lstStyle/>
        <a:p>
          <a:r>
            <a:rPr lang="en-US" dirty="0"/>
            <a:t>8</a:t>
          </a:r>
        </a:p>
      </dgm:t>
    </dgm:pt>
    <dgm:pt modelId="{FC517DF5-CCD6-4D37-98FC-49D3A3CF0B41}" type="parTrans" cxnId="{DEE16913-5341-4C15-85BF-AA45F9424501}">
      <dgm:prSet/>
      <dgm:spPr/>
      <dgm:t>
        <a:bodyPr/>
        <a:lstStyle/>
        <a:p>
          <a:endParaRPr lang="en-US"/>
        </a:p>
      </dgm:t>
    </dgm:pt>
    <dgm:pt modelId="{B814023B-8D90-4634-9030-6CAE2694A17A}" type="sibTrans" cxnId="{DEE16913-5341-4C15-85BF-AA45F9424501}">
      <dgm:prSet/>
      <dgm:spPr/>
      <dgm:t>
        <a:bodyPr/>
        <a:lstStyle/>
        <a:p>
          <a:endParaRPr lang="en-US"/>
        </a:p>
      </dgm:t>
    </dgm:pt>
    <dgm:pt modelId="{9D2BAFAA-B59A-466C-B399-2CAE7A0FDAEF}">
      <dgm:prSet phldrT="[Text]"/>
      <dgm:spPr/>
      <dgm:t>
        <a:bodyPr/>
        <a:lstStyle/>
        <a:p>
          <a:r>
            <a:rPr lang="en-US" dirty="0"/>
            <a:t>9</a:t>
          </a:r>
        </a:p>
      </dgm:t>
    </dgm:pt>
    <dgm:pt modelId="{DA3C16C2-9617-4412-8E21-4544903C1D71}" type="parTrans" cxnId="{36DCC827-1763-4BF1-A6C4-00EE19E55213}">
      <dgm:prSet/>
      <dgm:spPr/>
      <dgm:t>
        <a:bodyPr/>
        <a:lstStyle/>
        <a:p>
          <a:endParaRPr lang="en-US"/>
        </a:p>
      </dgm:t>
    </dgm:pt>
    <dgm:pt modelId="{8AD80A41-E983-47FC-81AD-7075D0C49965}" type="sibTrans" cxnId="{36DCC827-1763-4BF1-A6C4-00EE19E55213}">
      <dgm:prSet/>
      <dgm:spPr/>
      <dgm:t>
        <a:bodyPr/>
        <a:lstStyle/>
        <a:p>
          <a:endParaRPr lang="en-US"/>
        </a:p>
      </dgm:t>
    </dgm:pt>
    <dgm:pt modelId="{AE55F1AE-21A0-40B3-9CF4-8D8E660D6265}" type="pres">
      <dgm:prSet presAssocID="{9052527E-9725-449D-B75B-81921B41045B}" presName="Name0" presStyleCnt="0">
        <dgm:presLayoutVars>
          <dgm:dir/>
          <dgm:resizeHandles/>
        </dgm:presLayoutVars>
      </dgm:prSet>
      <dgm:spPr/>
    </dgm:pt>
    <dgm:pt modelId="{7A0D4BF5-5468-4C5A-A9BB-8852C80764A9}" type="pres">
      <dgm:prSet presAssocID="{AE191140-BF2F-4432-8D4D-E6BE7D81EF87}" presName="compNode" presStyleCnt="0"/>
      <dgm:spPr/>
    </dgm:pt>
    <dgm:pt modelId="{6188282D-320C-47A7-848B-7ACA30F1A1DF}" type="pres">
      <dgm:prSet presAssocID="{AE191140-BF2F-4432-8D4D-E6BE7D81EF87}" presName="dummyConnPt" presStyleCnt="0"/>
      <dgm:spPr/>
    </dgm:pt>
    <dgm:pt modelId="{5DFA3223-A657-45DA-B1E3-544AE6BB5FCE}" type="pres">
      <dgm:prSet presAssocID="{AE191140-BF2F-4432-8D4D-E6BE7D81EF87}" presName="node" presStyleLbl="node1" presStyleIdx="0" presStyleCnt="9">
        <dgm:presLayoutVars>
          <dgm:bulletEnabled val="1"/>
        </dgm:presLayoutVars>
      </dgm:prSet>
      <dgm:spPr/>
    </dgm:pt>
    <dgm:pt modelId="{41E09F8A-529D-4D7D-8085-49E61A1D0FAF}" type="pres">
      <dgm:prSet presAssocID="{A2513680-0459-4A1E-9CA4-336BA7C13D36}" presName="sibTrans" presStyleLbl="bgSibTrans2D1" presStyleIdx="0" presStyleCnt="8"/>
      <dgm:spPr/>
    </dgm:pt>
    <dgm:pt modelId="{88B9EF39-97D2-4F7B-AC6C-F64898113542}" type="pres">
      <dgm:prSet presAssocID="{9FD44964-606D-4688-BA63-5DF414E37DC8}" presName="compNode" presStyleCnt="0"/>
      <dgm:spPr/>
    </dgm:pt>
    <dgm:pt modelId="{2443F09F-5CA9-467F-8E54-E1ECE51E1D50}" type="pres">
      <dgm:prSet presAssocID="{9FD44964-606D-4688-BA63-5DF414E37DC8}" presName="dummyConnPt" presStyleCnt="0"/>
      <dgm:spPr/>
    </dgm:pt>
    <dgm:pt modelId="{D760DD1B-2618-40AD-B94B-68A26B8469F0}" type="pres">
      <dgm:prSet presAssocID="{9FD44964-606D-4688-BA63-5DF414E37DC8}" presName="node" presStyleLbl="node1" presStyleIdx="1" presStyleCnt="9">
        <dgm:presLayoutVars>
          <dgm:bulletEnabled val="1"/>
        </dgm:presLayoutVars>
      </dgm:prSet>
      <dgm:spPr/>
    </dgm:pt>
    <dgm:pt modelId="{444BDAAF-129E-49BE-9885-35E870D76D3D}" type="pres">
      <dgm:prSet presAssocID="{689C9B5F-9646-480D-84A3-3A0B1FBA6A27}" presName="sibTrans" presStyleLbl="bgSibTrans2D1" presStyleIdx="1" presStyleCnt="8"/>
      <dgm:spPr/>
    </dgm:pt>
    <dgm:pt modelId="{5234AF37-72EE-4112-B01F-C3D71C563603}" type="pres">
      <dgm:prSet presAssocID="{631B0D9C-B274-4C95-AAB3-58AA5B244970}" presName="compNode" presStyleCnt="0"/>
      <dgm:spPr/>
    </dgm:pt>
    <dgm:pt modelId="{C8716CF5-B7BA-4292-AA2E-A7FDF852814D}" type="pres">
      <dgm:prSet presAssocID="{631B0D9C-B274-4C95-AAB3-58AA5B244970}" presName="dummyConnPt" presStyleCnt="0"/>
      <dgm:spPr/>
    </dgm:pt>
    <dgm:pt modelId="{5FC3CA7E-E481-40AC-843E-BE35BA5E3683}" type="pres">
      <dgm:prSet presAssocID="{631B0D9C-B274-4C95-AAB3-58AA5B244970}" presName="node" presStyleLbl="node1" presStyleIdx="2" presStyleCnt="9">
        <dgm:presLayoutVars>
          <dgm:bulletEnabled val="1"/>
        </dgm:presLayoutVars>
      </dgm:prSet>
      <dgm:spPr/>
    </dgm:pt>
    <dgm:pt modelId="{CBFC9812-36BA-4E4F-BFB5-4ADA55AA107F}" type="pres">
      <dgm:prSet presAssocID="{6C02B6A0-5BD9-4825-A7D1-710352DB3131}" presName="sibTrans" presStyleLbl="bgSibTrans2D1" presStyleIdx="2" presStyleCnt="8"/>
      <dgm:spPr/>
    </dgm:pt>
    <dgm:pt modelId="{1E396AC7-C4F0-41F6-8A24-4EB3F937BE4E}" type="pres">
      <dgm:prSet presAssocID="{58495913-82F1-4EC1-9ECF-FE06827AD98D}" presName="compNode" presStyleCnt="0"/>
      <dgm:spPr/>
    </dgm:pt>
    <dgm:pt modelId="{876FD24C-562E-4D33-A8DC-783C4C8E0C06}" type="pres">
      <dgm:prSet presAssocID="{58495913-82F1-4EC1-9ECF-FE06827AD98D}" presName="dummyConnPt" presStyleCnt="0"/>
      <dgm:spPr/>
    </dgm:pt>
    <dgm:pt modelId="{566D221D-F056-47EB-AB2C-4805B1040CC5}" type="pres">
      <dgm:prSet presAssocID="{58495913-82F1-4EC1-9ECF-FE06827AD98D}" presName="node" presStyleLbl="node1" presStyleIdx="3" presStyleCnt="9">
        <dgm:presLayoutVars>
          <dgm:bulletEnabled val="1"/>
        </dgm:presLayoutVars>
      </dgm:prSet>
      <dgm:spPr/>
    </dgm:pt>
    <dgm:pt modelId="{802A77E5-B7CE-40E6-B97F-607BEF35F8C2}" type="pres">
      <dgm:prSet presAssocID="{37D6B087-84A1-4060-B00A-B52726B54C6A}" presName="sibTrans" presStyleLbl="bgSibTrans2D1" presStyleIdx="3" presStyleCnt="8"/>
      <dgm:spPr/>
    </dgm:pt>
    <dgm:pt modelId="{87E811C0-5564-475B-80E7-BA38B8D688DD}" type="pres">
      <dgm:prSet presAssocID="{575B980D-7ECA-4E21-8262-38CAD53706B1}" presName="compNode" presStyleCnt="0"/>
      <dgm:spPr/>
    </dgm:pt>
    <dgm:pt modelId="{5BF65281-AD5E-40C4-B340-75CDC5760C72}" type="pres">
      <dgm:prSet presAssocID="{575B980D-7ECA-4E21-8262-38CAD53706B1}" presName="dummyConnPt" presStyleCnt="0"/>
      <dgm:spPr/>
    </dgm:pt>
    <dgm:pt modelId="{4EE80324-9E51-4110-973E-B57E03ECAD35}" type="pres">
      <dgm:prSet presAssocID="{575B980D-7ECA-4E21-8262-38CAD53706B1}" presName="node" presStyleLbl="node1" presStyleIdx="4" presStyleCnt="9">
        <dgm:presLayoutVars>
          <dgm:bulletEnabled val="1"/>
        </dgm:presLayoutVars>
      </dgm:prSet>
      <dgm:spPr/>
    </dgm:pt>
    <dgm:pt modelId="{6A226AF3-1168-4985-99E3-DF79876E06CA}" type="pres">
      <dgm:prSet presAssocID="{EC862339-ABB5-4930-AF6A-FD632294BACA}" presName="sibTrans" presStyleLbl="bgSibTrans2D1" presStyleIdx="4" presStyleCnt="8"/>
      <dgm:spPr/>
    </dgm:pt>
    <dgm:pt modelId="{943AAEE8-1C9C-43EA-9A09-BDF9994342CE}" type="pres">
      <dgm:prSet presAssocID="{7A422677-B225-45BD-9026-D2F177934540}" presName="compNode" presStyleCnt="0"/>
      <dgm:spPr/>
    </dgm:pt>
    <dgm:pt modelId="{82968852-7DB3-4C40-8445-CD5C0A552E13}" type="pres">
      <dgm:prSet presAssocID="{7A422677-B225-45BD-9026-D2F177934540}" presName="dummyConnPt" presStyleCnt="0"/>
      <dgm:spPr/>
    </dgm:pt>
    <dgm:pt modelId="{8A01A1A5-96D3-4E2A-9B55-783930AF02F2}" type="pres">
      <dgm:prSet presAssocID="{7A422677-B225-45BD-9026-D2F177934540}" presName="node" presStyleLbl="node1" presStyleIdx="5" presStyleCnt="9">
        <dgm:presLayoutVars>
          <dgm:bulletEnabled val="1"/>
        </dgm:presLayoutVars>
      </dgm:prSet>
      <dgm:spPr/>
    </dgm:pt>
    <dgm:pt modelId="{0D39BBCE-7AF7-4838-83B2-10F36F7CFD19}" type="pres">
      <dgm:prSet presAssocID="{54A9DCD1-766D-472E-9BE5-928B5B99309D}" presName="sibTrans" presStyleLbl="bgSibTrans2D1" presStyleIdx="5" presStyleCnt="8"/>
      <dgm:spPr/>
    </dgm:pt>
    <dgm:pt modelId="{23D65850-A0C7-4154-AE5E-65289A745979}" type="pres">
      <dgm:prSet presAssocID="{1E5F4576-7B1A-4E4C-8DA6-1837B4879A20}" presName="compNode" presStyleCnt="0"/>
      <dgm:spPr/>
    </dgm:pt>
    <dgm:pt modelId="{6AFD649E-B24A-47BD-B7D6-7D60E3EB711F}" type="pres">
      <dgm:prSet presAssocID="{1E5F4576-7B1A-4E4C-8DA6-1837B4879A20}" presName="dummyConnPt" presStyleCnt="0"/>
      <dgm:spPr/>
    </dgm:pt>
    <dgm:pt modelId="{57563257-E4DC-4523-B818-073B3B91FDEC}" type="pres">
      <dgm:prSet presAssocID="{1E5F4576-7B1A-4E4C-8DA6-1837B4879A20}" presName="node" presStyleLbl="node1" presStyleIdx="6" presStyleCnt="9">
        <dgm:presLayoutVars>
          <dgm:bulletEnabled val="1"/>
        </dgm:presLayoutVars>
      </dgm:prSet>
      <dgm:spPr/>
    </dgm:pt>
    <dgm:pt modelId="{824A4741-05A2-49BC-9D0A-7D05EB4E0E63}" type="pres">
      <dgm:prSet presAssocID="{45E960DE-B7B7-43BB-ABD9-4BD7224885F8}" presName="sibTrans" presStyleLbl="bgSibTrans2D1" presStyleIdx="6" presStyleCnt="8"/>
      <dgm:spPr/>
    </dgm:pt>
    <dgm:pt modelId="{B656D481-3C35-406B-8490-7BE8F50E1690}" type="pres">
      <dgm:prSet presAssocID="{F98D4B8C-E0D5-4ED7-8A4D-7A35FD780C14}" presName="compNode" presStyleCnt="0"/>
      <dgm:spPr/>
    </dgm:pt>
    <dgm:pt modelId="{93D10C67-5AB0-4E85-A683-E1F8FDB198D2}" type="pres">
      <dgm:prSet presAssocID="{F98D4B8C-E0D5-4ED7-8A4D-7A35FD780C14}" presName="dummyConnPt" presStyleCnt="0"/>
      <dgm:spPr/>
    </dgm:pt>
    <dgm:pt modelId="{2CCBB64B-CBCC-4CCE-9884-6B8F3B8616EB}" type="pres">
      <dgm:prSet presAssocID="{F98D4B8C-E0D5-4ED7-8A4D-7A35FD780C14}" presName="node" presStyleLbl="node1" presStyleIdx="7" presStyleCnt="9">
        <dgm:presLayoutVars>
          <dgm:bulletEnabled val="1"/>
        </dgm:presLayoutVars>
      </dgm:prSet>
      <dgm:spPr/>
    </dgm:pt>
    <dgm:pt modelId="{90A5BA15-DC3B-4902-B594-7B79BB3F9316}" type="pres">
      <dgm:prSet presAssocID="{B814023B-8D90-4634-9030-6CAE2694A17A}" presName="sibTrans" presStyleLbl="bgSibTrans2D1" presStyleIdx="7" presStyleCnt="8"/>
      <dgm:spPr/>
    </dgm:pt>
    <dgm:pt modelId="{C3A6465A-71D2-48CF-8DDF-E63D38BD278E}" type="pres">
      <dgm:prSet presAssocID="{9D2BAFAA-B59A-466C-B399-2CAE7A0FDAEF}" presName="compNode" presStyleCnt="0"/>
      <dgm:spPr/>
    </dgm:pt>
    <dgm:pt modelId="{990D69C5-4093-4E5B-B66D-3601A3BAB3F8}" type="pres">
      <dgm:prSet presAssocID="{9D2BAFAA-B59A-466C-B399-2CAE7A0FDAEF}" presName="dummyConnPt" presStyleCnt="0"/>
      <dgm:spPr/>
    </dgm:pt>
    <dgm:pt modelId="{E4A40AD3-B45B-45FD-90AB-D6D4D1C24B90}" type="pres">
      <dgm:prSet presAssocID="{9D2BAFAA-B59A-466C-B399-2CAE7A0FDAEF}" presName="node" presStyleLbl="node1" presStyleIdx="8" presStyleCnt="9">
        <dgm:presLayoutVars>
          <dgm:bulletEnabled val="1"/>
        </dgm:presLayoutVars>
      </dgm:prSet>
      <dgm:spPr/>
    </dgm:pt>
  </dgm:ptLst>
  <dgm:cxnLst>
    <dgm:cxn modelId="{583F6609-AC38-4B1E-90AC-65E133761869}" type="presOf" srcId="{EC862339-ABB5-4930-AF6A-FD632294BACA}" destId="{6A226AF3-1168-4985-99E3-DF79876E06CA}" srcOrd="0" destOrd="0" presId="urn:microsoft.com/office/officeart/2005/8/layout/bProcess4"/>
    <dgm:cxn modelId="{C9423612-CBEE-4720-8AD2-C71F6EE67980}" type="presOf" srcId="{37D6B087-84A1-4060-B00A-B52726B54C6A}" destId="{802A77E5-B7CE-40E6-B97F-607BEF35F8C2}" srcOrd="0" destOrd="0" presId="urn:microsoft.com/office/officeart/2005/8/layout/bProcess4"/>
    <dgm:cxn modelId="{DEE16913-5341-4C15-85BF-AA45F9424501}" srcId="{9052527E-9725-449D-B75B-81921B41045B}" destId="{F98D4B8C-E0D5-4ED7-8A4D-7A35FD780C14}" srcOrd="7" destOrd="0" parTransId="{FC517DF5-CCD6-4D37-98FC-49D3A3CF0B41}" sibTransId="{B814023B-8D90-4634-9030-6CAE2694A17A}"/>
    <dgm:cxn modelId="{75CF1422-04DC-4129-9702-19F083FA9DF0}" type="presOf" srcId="{9052527E-9725-449D-B75B-81921B41045B}" destId="{AE55F1AE-21A0-40B3-9CF4-8D8E660D6265}" srcOrd="0" destOrd="0" presId="urn:microsoft.com/office/officeart/2005/8/layout/bProcess4"/>
    <dgm:cxn modelId="{36DCC827-1763-4BF1-A6C4-00EE19E55213}" srcId="{9052527E-9725-449D-B75B-81921B41045B}" destId="{9D2BAFAA-B59A-466C-B399-2CAE7A0FDAEF}" srcOrd="8" destOrd="0" parTransId="{DA3C16C2-9617-4412-8E21-4544903C1D71}" sibTransId="{8AD80A41-E983-47FC-81AD-7075D0C49965}"/>
    <dgm:cxn modelId="{60C6462E-7F18-4B93-AD4C-4749F656050F}" type="presOf" srcId="{631B0D9C-B274-4C95-AAB3-58AA5B244970}" destId="{5FC3CA7E-E481-40AC-843E-BE35BA5E3683}" srcOrd="0" destOrd="0" presId="urn:microsoft.com/office/officeart/2005/8/layout/bProcess4"/>
    <dgm:cxn modelId="{8F96633A-6D38-4149-A65F-B2F203C6EA34}" type="presOf" srcId="{54A9DCD1-766D-472E-9BE5-928B5B99309D}" destId="{0D39BBCE-7AF7-4838-83B2-10F36F7CFD19}" srcOrd="0" destOrd="0" presId="urn:microsoft.com/office/officeart/2005/8/layout/bProcess4"/>
    <dgm:cxn modelId="{D9085542-FD04-4AE2-9DD4-E42426CB2664}" srcId="{9052527E-9725-449D-B75B-81921B41045B}" destId="{575B980D-7ECA-4E21-8262-38CAD53706B1}" srcOrd="4" destOrd="0" parTransId="{45D983E5-8AB3-4FAC-AEE0-03E125B9CF83}" sibTransId="{EC862339-ABB5-4930-AF6A-FD632294BACA}"/>
    <dgm:cxn modelId="{FCAF7763-838A-4810-BE0D-3CFA82B26A2B}" type="presOf" srcId="{7A422677-B225-45BD-9026-D2F177934540}" destId="{8A01A1A5-96D3-4E2A-9B55-783930AF02F2}" srcOrd="0" destOrd="0" presId="urn:microsoft.com/office/officeart/2005/8/layout/bProcess4"/>
    <dgm:cxn modelId="{37D9A045-C527-431A-A08E-C93BE2CE3C7B}" type="presOf" srcId="{45E960DE-B7B7-43BB-ABD9-4BD7224885F8}" destId="{824A4741-05A2-49BC-9D0A-7D05EB4E0E63}" srcOrd="0" destOrd="0" presId="urn:microsoft.com/office/officeart/2005/8/layout/bProcess4"/>
    <dgm:cxn modelId="{A695B069-93B9-4B89-80AA-303CFC9D35CE}" type="presOf" srcId="{6C02B6A0-5BD9-4825-A7D1-710352DB3131}" destId="{CBFC9812-36BA-4E4F-BFB5-4ADA55AA107F}" srcOrd="0" destOrd="0" presId="urn:microsoft.com/office/officeart/2005/8/layout/bProcess4"/>
    <dgm:cxn modelId="{24F0C66A-655A-46C6-9574-1FF46617E5B7}" type="presOf" srcId="{9D2BAFAA-B59A-466C-B399-2CAE7A0FDAEF}" destId="{E4A40AD3-B45B-45FD-90AB-D6D4D1C24B90}" srcOrd="0" destOrd="0" presId="urn:microsoft.com/office/officeart/2005/8/layout/bProcess4"/>
    <dgm:cxn modelId="{56E5186F-E3DB-4FA7-B761-218EFF5CF934}" srcId="{9052527E-9725-449D-B75B-81921B41045B}" destId="{1E5F4576-7B1A-4E4C-8DA6-1837B4879A20}" srcOrd="6" destOrd="0" parTransId="{103CF64D-248B-4C93-9C22-D18A525F038F}" sibTransId="{45E960DE-B7B7-43BB-ABD9-4BD7224885F8}"/>
    <dgm:cxn modelId="{2D16C455-811F-4D73-9CE2-45B7A5B802BD}" type="presOf" srcId="{575B980D-7ECA-4E21-8262-38CAD53706B1}" destId="{4EE80324-9E51-4110-973E-B57E03ECAD35}" srcOrd="0" destOrd="0" presId="urn:microsoft.com/office/officeart/2005/8/layout/bProcess4"/>
    <dgm:cxn modelId="{84A9DB7C-6DBE-4107-86D6-F4B90CF46ADC}" type="presOf" srcId="{AE191140-BF2F-4432-8D4D-E6BE7D81EF87}" destId="{5DFA3223-A657-45DA-B1E3-544AE6BB5FCE}" srcOrd="0" destOrd="0" presId="urn:microsoft.com/office/officeart/2005/8/layout/bProcess4"/>
    <dgm:cxn modelId="{A04D458F-DF03-4FA8-9EB8-59B6EFAEAD26}" type="presOf" srcId="{B814023B-8D90-4634-9030-6CAE2694A17A}" destId="{90A5BA15-DC3B-4902-B594-7B79BB3F9316}" srcOrd="0" destOrd="0" presId="urn:microsoft.com/office/officeart/2005/8/layout/bProcess4"/>
    <dgm:cxn modelId="{AC42A78F-7AB4-4AC8-8322-CFC62DF539F3}" srcId="{9052527E-9725-449D-B75B-81921B41045B}" destId="{631B0D9C-B274-4C95-AAB3-58AA5B244970}" srcOrd="2" destOrd="0" parTransId="{17A9175C-6164-4FAA-93A0-A868FA167723}" sibTransId="{6C02B6A0-5BD9-4825-A7D1-710352DB3131}"/>
    <dgm:cxn modelId="{A8C73594-A73C-4DD0-888A-FA21E283D250}" type="presOf" srcId="{9FD44964-606D-4688-BA63-5DF414E37DC8}" destId="{D760DD1B-2618-40AD-B94B-68A26B8469F0}" srcOrd="0" destOrd="0" presId="urn:microsoft.com/office/officeart/2005/8/layout/bProcess4"/>
    <dgm:cxn modelId="{F8908796-729B-4FCD-9E9B-AB99D608F520}" srcId="{9052527E-9725-449D-B75B-81921B41045B}" destId="{7A422677-B225-45BD-9026-D2F177934540}" srcOrd="5" destOrd="0" parTransId="{CB684003-8C21-41C9-833D-9C6B41EB3B1E}" sibTransId="{54A9DCD1-766D-472E-9BE5-928B5B99309D}"/>
    <dgm:cxn modelId="{94BA5D9B-EB58-4F5C-87BA-7E2B136F99A0}" type="presOf" srcId="{A2513680-0459-4A1E-9CA4-336BA7C13D36}" destId="{41E09F8A-529D-4D7D-8085-49E61A1D0FAF}" srcOrd="0" destOrd="0" presId="urn:microsoft.com/office/officeart/2005/8/layout/bProcess4"/>
    <dgm:cxn modelId="{2E2011AB-EABA-46F3-8120-85DE28A54452}" srcId="{9052527E-9725-449D-B75B-81921B41045B}" destId="{9FD44964-606D-4688-BA63-5DF414E37DC8}" srcOrd="1" destOrd="0" parTransId="{61EF2B80-CBB0-4055-AF32-3EFA30FD28DE}" sibTransId="{689C9B5F-9646-480D-84A3-3A0B1FBA6A27}"/>
    <dgm:cxn modelId="{4342C0B5-9826-41FD-8683-45E71CFE9A74}" type="presOf" srcId="{58495913-82F1-4EC1-9ECF-FE06827AD98D}" destId="{566D221D-F056-47EB-AB2C-4805B1040CC5}" srcOrd="0" destOrd="0" presId="urn:microsoft.com/office/officeart/2005/8/layout/bProcess4"/>
    <dgm:cxn modelId="{4218DAC3-E017-4115-B82D-985367AB247A}" srcId="{9052527E-9725-449D-B75B-81921B41045B}" destId="{58495913-82F1-4EC1-9ECF-FE06827AD98D}" srcOrd="3" destOrd="0" parTransId="{003BC890-9D9E-4AF8-88E7-596F2E96869E}" sibTransId="{37D6B087-84A1-4060-B00A-B52726B54C6A}"/>
    <dgm:cxn modelId="{F2A85AD2-F59B-4BE6-A2D0-C7D89DB93582}" srcId="{9052527E-9725-449D-B75B-81921B41045B}" destId="{AE191140-BF2F-4432-8D4D-E6BE7D81EF87}" srcOrd="0" destOrd="0" parTransId="{79605515-6186-4536-9B4D-5E192C21C608}" sibTransId="{A2513680-0459-4A1E-9CA4-336BA7C13D36}"/>
    <dgm:cxn modelId="{05FEA7D3-AC39-4120-9C3D-F32963737D9A}" type="presOf" srcId="{1E5F4576-7B1A-4E4C-8DA6-1837B4879A20}" destId="{57563257-E4DC-4523-B818-073B3B91FDEC}" srcOrd="0" destOrd="0" presId="urn:microsoft.com/office/officeart/2005/8/layout/bProcess4"/>
    <dgm:cxn modelId="{7136D4DC-DC9A-42FC-961F-3317CDB3E954}" type="presOf" srcId="{689C9B5F-9646-480D-84A3-3A0B1FBA6A27}" destId="{444BDAAF-129E-49BE-9885-35E870D76D3D}" srcOrd="0" destOrd="0" presId="urn:microsoft.com/office/officeart/2005/8/layout/bProcess4"/>
    <dgm:cxn modelId="{CF59F8E1-4D3B-4D64-8D63-0E996D7C43F9}" type="presOf" srcId="{F98D4B8C-E0D5-4ED7-8A4D-7A35FD780C14}" destId="{2CCBB64B-CBCC-4CCE-9884-6B8F3B8616EB}" srcOrd="0" destOrd="0" presId="urn:microsoft.com/office/officeart/2005/8/layout/bProcess4"/>
    <dgm:cxn modelId="{C5B5BF19-D454-4BA0-87F8-D5E6CAE6EA40}" type="presParOf" srcId="{AE55F1AE-21A0-40B3-9CF4-8D8E660D6265}" destId="{7A0D4BF5-5468-4C5A-A9BB-8852C80764A9}" srcOrd="0" destOrd="0" presId="urn:microsoft.com/office/officeart/2005/8/layout/bProcess4"/>
    <dgm:cxn modelId="{C6C2AB59-932D-4407-AF7E-02EBF8F073B6}" type="presParOf" srcId="{7A0D4BF5-5468-4C5A-A9BB-8852C80764A9}" destId="{6188282D-320C-47A7-848B-7ACA30F1A1DF}" srcOrd="0" destOrd="0" presId="urn:microsoft.com/office/officeart/2005/8/layout/bProcess4"/>
    <dgm:cxn modelId="{35CBF32E-508F-4754-9E32-5F6DA3604FEF}" type="presParOf" srcId="{7A0D4BF5-5468-4C5A-A9BB-8852C80764A9}" destId="{5DFA3223-A657-45DA-B1E3-544AE6BB5FCE}" srcOrd="1" destOrd="0" presId="urn:microsoft.com/office/officeart/2005/8/layout/bProcess4"/>
    <dgm:cxn modelId="{B421EEEA-61DC-4188-B5E5-922A05A3B043}" type="presParOf" srcId="{AE55F1AE-21A0-40B3-9CF4-8D8E660D6265}" destId="{41E09F8A-529D-4D7D-8085-49E61A1D0FAF}" srcOrd="1" destOrd="0" presId="urn:microsoft.com/office/officeart/2005/8/layout/bProcess4"/>
    <dgm:cxn modelId="{9E14D277-D2EA-42A8-9D63-282C3F2F5A90}" type="presParOf" srcId="{AE55F1AE-21A0-40B3-9CF4-8D8E660D6265}" destId="{88B9EF39-97D2-4F7B-AC6C-F64898113542}" srcOrd="2" destOrd="0" presId="urn:microsoft.com/office/officeart/2005/8/layout/bProcess4"/>
    <dgm:cxn modelId="{F8027C71-11CD-43C6-A1BB-6413325D4F50}" type="presParOf" srcId="{88B9EF39-97D2-4F7B-AC6C-F64898113542}" destId="{2443F09F-5CA9-467F-8E54-E1ECE51E1D50}" srcOrd="0" destOrd="0" presId="urn:microsoft.com/office/officeart/2005/8/layout/bProcess4"/>
    <dgm:cxn modelId="{E9EEE85F-6AAD-4415-8D4B-7977FE257EE3}" type="presParOf" srcId="{88B9EF39-97D2-4F7B-AC6C-F64898113542}" destId="{D760DD1B-2618-40AD-B94B-68A26B8469F0}" srcOrd="1" destOrd="0" presId="urn:microsoft.com/office/officeart/2005/8/layout/bProcess4"/>
    <dgm:cxn modelId="{4B8AF23C-5FB3-44C3-88AD-DABD79CE2321}" type="presParOf" srcId="{AE55F1AE-21A0-40B3-9CF4-8D8E660D6265}" destId="{444BDAAF-129E-49BE-9885-35E870D76D3D}" srcOrd="3" destOrd="0" presId="urn:microsoft.com/office/officeart/2005/8/layout/bProcess4"/>
    <dgm:cxn modelId="{7498ABE6-F64F-469F-82F5-E36FD932B5BC}" type="presParOf" srcId="{AE55F1AE-21A0-40B3-9CF4-8D8E660D6265}" destId="{5234AF37-72EE-4112-B01F-C3D71C563603}" srcOrd="4" destOrd="0" presId="urn:microsoft.com/office/officeart/2005/8/layout/bProcess4"/>
    <dgm:cxn modelId="{3FFF7BB0-2ADC-41BA-9DC3-C1F3E20F5008}" type="presParOf" srcId="{5234AF37-72EE-4112-B01F-C3D71C563603}" destId="{C8716CF5-B7BA-4292-AA2E-A7FDF852814D}" srcOrd="0" destOrd="0" presId="urn:microsoft.com/office/officeart/2005/8/layout/bProcess4"/>
    <dgm:cxn modelId="{F965FF15-DB85-4DB3-8E06-37DA3E7A375A}" type="presParOf" srcId="{5234AF37-72EE-4112-B01F-C3D71C563603}" destId="{5FC3CA7E-E481-40AC-843E-BE35BA5E3683}" srcOrd="1" destOrd="0" presId="urn:microsoft.com/office/officeart/2005/8/layout/bProcess4"/>
    <dgm:cxn modelId="{F938802D-A9FD-416A-947D-86AE4ABBCCEC}" type="presParOf" srcId="{AE55F1AE-21A0-40B3-9CF4-8D8E660D6265}" destId="{CBFC9812-36BA-4E4F-BFB5-4ADA55AA107F}" srcOrd="5" destOrd="0" presId="urn:microsoft.com/office/officeart/2005/8/layout/bProcess4"/>
    <dgm:cxn modelId="{84D72BEC-2F9F-49BB-9130-56C49F7085D1}" type="presParOf" srcId="{AE55F1AE-21A0-40B3-9CF4-8D8E660D6265}" destId="{1E396AC7-C4F0-41F6-8A24-4EB3F937BE4E}" srcOrd="6" destOrd="0" presId="urn:microsoft.com/office/officeart/2005/8/layout/bProcess4"/>
    <dgm:cxn modelId="{500B0BC8-AB27-47AB-B243-437F1BB59A66}" type="presParOf" srcId="{1E396AC7-C4F0-41F6-8A24-4EB3F937BE4E}" destId="{876FD24C-562E-4D33-A8DC-783C4C8E0C06}" srcOrd="0" destOrd="0" presId="urn:microsoft.com/office/officeart/2005/8/layout/bProcess4"/>
    <dgm:cxn modelId="{8B223964-12B4-4FC7-89C7-874C654F774E}" type="presParOf" srcId="{1E396AC7-C4F0-41F6-8A24-4EB3F937BE4E}" destId="{566D221D-F056-47EB-AB2C-4805B1040CC5}" srcOrd="1" destOrd="0" presId="urn:microsoft.com/office/officeart/2005/8/layout/bProcess4"/>
    <dgm:cxn modelId="{A7AAB3D2-8CF1-467F-88C9-68E9D14202BD}" type="presParOf" srcId="{AE55F1AE-21A0-40B3-9CF4-8D8E660D6265}" destId="{802A77E5-B7CE-40E6-B97F-607BEF35F8C2}" srcOrd="7" destOrd="0" presId="urn:microsoft.com/office/officeart/2005/8/layout/bProcess4"/>
    <dgm:cxn modelId="{CFA268D9-92C0-487D-89F0-BB14AC9D47CE}" type="presParOf" srcId="{AE55F1AE-21A0-40B3-9CF4-8D8E660D6265}" destId="{87E811C0-5564-475B-80E7-BA38B8D688DD}" srcOrd="8" destOrd="0" presId="urn:microsoft.com/office/officeart/2005/8/layout/bProcess4"/>
    <dgm:cxn modelId="{04B5562D-847C-4A08-B376-B917BBC6174A}" type="presParOf" srcId="{87E811C0-5564-475B-80E7-BA38B8D688DD}" destId="{5BF65281-AD5E-40C4-B340-75CDC5760C72}" srcOrd="0" destOrd="0" presId="urn:microsoft.com/office/officeart/2005/8/layout/bProcess4"/>
    <dgm:cxn modelId="{42A5F7EF-1C80-4172-8C35-ADD63A68E7DF}" type="presParOf" srcId="{87E811C0-5564-475B-80E7-BA38B8D688DD}" destId="{4EE80324-9E51-4110-973E-B57E03ECAD35}" srcOrd="1" destOrd="0" presId="urn:microsoft.com/office/officeart/2005/8/layout/bProcess4"/>
    <dgm:cxn modelId="{D497038B-E249-46AD-95AC-78F735EF66F0}" type="presParOf" srcId="{AE55F1AE-21A0-40B3-9CF4-8D8E660D6265}" destId="{6A226AF3-1168-4985-99E3-DF79876E06CA}" srcOrd="9" destOrd="0" presId="urn:microsoft.com/office/officeart/2005/8/layout/bProcess4"/>
    <dgm:cxn modelId="{D79FF16E-DD92-4886-A4CA-4743EFF49FC3}" type="presParOf" srcId="{AE55F1AE-21A0-40B3-9CF4-8D8E660D6265}" destId="{943AAEE8-1C9C-43EA-9A09-BDF9994342CE}" srcOrd="10" destOrd="0" presId="urn:microsoft.com/office/officeart/2005/8/layout/bProcess4"/>
    <dgm:cxn modelId="{76E9CB14-546F-483B-86EF-5D2CB2B5F621}" type="presParOf" srcId="{943AAEE8-1C9C-43EA-9A09-BDF9994342CE}" destId="{82968852-7DB3-4C40-8445-CD5C0A552E13}" srcOrd="0" destOrd="0" presId="urn:microsoft.com/office/officeart/2005/8/layout/bProcess4"/>
    <dgm:cxn modelId="{C134674E-94FF-42D7-9253-A7C249A2D1AD}" type="presParOf" srcId="{943AAEE8-1C9C-43EA-9A09-BDF9994342CE}" destId="{8A01A1A5-96D3-4E2A-9B55-783930AF02F2}" srcOrd="1" destOrd="0" presId="urn:microsoft.com/office/officeart/2005/8/layout/bProcess4"/>
    <dgm:cxn modelId="{FD88277A-A7F8-4866-BC2D-5DE5D9F90A14}" type="presParOf" srcId="{AE55F1AE-21A0-40B3-9CF4-8D8E660D6265}" destId="{0D39BBCE-7AF7-4838-83B2-10F36F7CFD19}" srcOrd="11" destOrd="0" presId="urn:microsoft.com/office/officeart/2005/8/layout/bProcess4"/>
    <dgm:cxn modelId="{954BC679-4ED5-46E2-8F41-A409D35CD11A}" type="presParOf" srcId="{AE55F1AE-21A0-40B3-9CF4-8D8E660D6265}" destId="{23D65850-A0C7-4154-AE5E-65289A745979}" srcOrd="12" destOrd="0" presId="urn:microsoft.com/office/officeart/2005/8/layout/bProcess4"/>
    <dgm:cxn modelId="{9828161C-11C4-4893-9EAA-D33B2546809C}" type="presParOf" srcId="{23D65850-A0C7-4154-AE5E-65289A745979}" destId="{6AFD649E-B24A-47BD-B7D6-7D60E3EB711F}" srcOrd="0" destOrd="0" presId="urn:microsoft.com/office/officeart/2005/8/layout/bProcess4"/>
    <dgm:cxn modelId="{A8EB27FE-3669-4162-BD77-BA6104D50A86}" type="presParOf" srcId="{23D65850-A0C7-4154-AE5E-65289A745979}" destId="{57563257-E4DC-4523-B818-073B3B91FDEC}" srcOrd="1" destOrd="0" presId="urn:microsoft.com/office/officeart/2005/8/layout/bProcess4"/>
    <dgm:cxn modelId="{DE94F20A-DD12-4BBB-9A95-BBB3F812E790}" type="presParOf" srcId="{AE55F1AE-21A0-40B3-9CF4-8D8E660D6265}" destId="{824A4741-05A2-49BC-9D0A-7D05EB4E0E63}" srcOrd="13" destOrd="0" presId="urn:microsoft.com/office/officeart/2005/8/layout/bProcess4"/>
    <dgm:cxn modelId="{D7684D48-03FD-4809-92BF-6FE66D12D70B}" type="presParOf" srcId="{AE55F1AE-21A0-40B3-9CF4-8D8E660D6265}" destId="{B656D481-3C35-406B-8490-7BE8F50E1690}" srcOrd="14" destOrd="0" presId="urn:microsoft.com/office/officeart/2005/8/layout/bProcess4"/>
    <dgm:cxn modelId="{B24B2CF5-F271-4F0D-A96E-F3041080B8EC}" type="presParOf" srcId="{B656D481-3C35-406B-8490-7BE8F50E1690}" destId="{93D10C67-5AB0-4E85-A683-E1F8FDB198D2}" srcOrd="0" destOrd="0" presId="urn:microsoft.com/office/officeart/2005/8/layout/bProcess4"/>
    <dgm:cxn modelId="{316054C3-23D4-40A4-9BCC-032D1DCD4EA6}" type="presParOf" srcId="{B656D481-3C35-406B-8490-7BE8F50E1690}" destId="{2CCBB64B-CBCC-4CCE-9884-6B8F3B8616EB}" srcOrd="1" destOrd="0" presId="urn:microsoft.com/office/officeart/2005/8/layout/bProcess4"/>
    <dgm:cxn modelId="{A1B59D97-FDC7-408D-9417-0A6BF1475A54}" type="presParOf" srcId="{AE55F1AE-21A0-40B3-9CF4-8D8E660D6265}" destId="{90A5BA15-DC3B-4902-B594-7B79BB3F9316}" srcOrd="15" destOrd="0" presId="urn:microsoft.com/office/officeart/2005/8/layout/bProcess4"/>
    <dgm:cxn modelId="{A6827ED0-AA29-4748-8524-00E591556410}" type="presParOf" srcId="{AE55F1AE-21A0-40B3-9CF4-8D8E660D6265}" destId="{C3A6465A-71D2-48CF-8DDF-E63D38BD278E}" srcOrd="16" destOrd="0" presId="urn:microsoft.com/office/officeart/2005/8/layout/bProcess4"/>
    <dgm:cxn modelId="{D56D1441-0F5C-41FA-89E9-340066D64C05}" type="presParOf" srcId="{C3A6465A-71D2-48CF-8DDF-E63D38BD278E}" destId="{990D69C5-4093-4E5B-B66D-3601A3BAB3F8}" srcOrd="0" destOrd="0" presId="urn:microsoft.com/office/officeart/2005/8/layout/bProcess4"/>
    <dgm:cxn modelId="{D0228068-ED4B-455A-8412-6F33AE4225A1}" type="presParOf" srcId="{C3A6465A-71D2-48CF-8DDF-E63D38BD278E}" destId="{E4A40AD3-B45B-45FD-90AB-D6D4D1C24B90}"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F04708-DD50-4940-AA49-1F9C522E9A57}"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332BB8F-BB29-4B82-904C-AAF0017784ED}">
      <dgm:prSet/>
      <dgm:spPr/>
      <dgm:t>
        <a:bodyPr/>
        <a:lstStyle/>
        <a:p>
          <a:pPr>
            <a:lnSpc>
              <a:spcPct val="100000"/>
            </a:lnSpc>
          </a:pPr>
          <a:r>
            <a:rPr lang="en-US" dirty="0"/>
            <a:t>3 Days of Effort and 100+ Slides Later… </a:t>
          </a:r>
        </a:p>
      </dgm:t>
    </dgm:pt>
    <dgm:pt modelId="{73C2CCE1-4107-44B9-B129-0CA92E249057}" type="parTrans" cxnId="{381C5D15-C95B-4347-ABDD-B5F2B2DEB92E}">
      <dgm:prSet/>
      <dgm:spPr/>
      <dgm:t>
        <a:bodyPr/>
        <a:lstStyle/>
        <a:p>
          <a:endParaRPr lang="en-US"/>
        </a:p>
      </dgm:t>
    </dgm:pt>
    <dgm:pt modelId="{27EB9EFE-5B6E-4F53-8ADD-69714D707054}" type="sibTrans" cxnId="{381C5D15-C95B-4347-ABDD-B5F2B2DEB92E}">
      <dgm:prSet/>
      <dgm:spPr/>
      <dgm:t>
        <a:bodyPr/>
        <a:lstStyle/>
        <a:p>
          <a:endParaRPr lang="en-US"/>
        </a:p>
      </dgm:t>
    </dgm:pt>
    <dgm:pt modelId="{6A191890-E162-4526-83E3-424C148DC41C}">
      <dgm:prSet/>
      <dgm:spPr/>
      <dgm:t>
        <a:bodyPr/>
        <a:lstStyle/>
        <a:p>
          <a:pPr>
            <a:lnSpc>
              <a:spcPct val="100000"/>
            </a:lnSpc>
          </a:pPr>
          <a:r>
            <a:rPr lang="en-US" dirty="0"/>
            <a:t>Rule #1: Work with existing efforts from ODE to align business and education efforts. This goes from industry recognized credentials to using approved pre and full apprenticeships/ Career Pathways</a:t>
          </a:r>
        </a:p>
      </dgm:t>
    </dgm:pt>
    <dgm:pt modelId="{5279313D-AFBB-45A5-9F13-FBB9BE26AF64}" type="parTrans" cxnId="{1A0C3959-446D-40D4-9B9F-A2612CE6D773}">
      <dgm:prSet/>
      <dgm:spPr/>
      <dgm:t>
        <a:bodyPr/>
        <a:lstStyle/>
        <a:p>
          <a:endParaRPr lang="en-US"/>
        </a:p>
      </dgm:t>
    </dgm:pt>
    <dgm:pt modelId="{65982BF9-B7E4-4D16-8453-7D9DC92C32E2}" type="sibTrans" cxnId="{1A0C3959-446D-40D4-9B9F-A2612CE6D773}">
      <dgm:prSet/>
      <dgm:spPr/>
      <dgm:t>
        <a:bodyPr/>
        <a:lstStyle/>
        <a:p>
          <a:endParaRPr lang="en-US"/>
        </a:p>
      </dgm:t>
    </dgm:pt>
    <dgm:pt modelId="{F38946D8-2484-43FF-9A77-DE9D70756652}">
      <dgm:prSet/>
      <dgm:spPr/>
      <dgm:t>
        <a:bodyPr/>
        <a:lstStyle/>
        <a:p>
          <a:pPr>
            <a:lnSpc>
              <a:spcPct val="100000"/>
            </a:lnSpc>
          </a:pPr>
          <a:r>
            <a:rPr lang="en-US" dirty="0"/>
            <a:t>As a result, settled on using the existing career connections framework and sharing success stories we are having at each of these fundamental stages. </a:t>
          </a:r>
        </a:p>
      </dgm:t>
    </dgm:pt>
    <dgm:pt modelId="{A62AF485-DF19-4336-B6AB-ABCD639A5071}" type="parTrans" cxnId="{4AA94B05-347E-4479-A705-CF538017D5C7}">
      <dgm:prSet/>
      <dgm:spPr/>
      <dgm:t>
        <a:bodyPr/>
        <a:lstStyle/>
        <a:p>
          <a:endParaRPr lang="en-US"/>
        </a:p>
      </dgm:t>
    </dgm:pt>
    <dgm:pt modelId="{C89FCB44-714D-47F1-AEF4-0B08376D9330}" type="sibTrans" cxnId="{4AA94B05-347E-4479-A705-CF538017D5C7}">
      <dgm:prSet/>
      <dgm:spPr/>
      <dgm:t>
        <a:bodyPr/>
        <a:lstStyle/>
        <a:p>
          <a:endParaRPr lang="en-US"/>
        </a:p>
      </dgm:t>
    </dgm:pt>
    <dgm:pt modelId="{FE486287-ED52-46B5-BB33-DD50BE46AF9D}">
      <dgm:prSet/>
      <dgm:spPr/>
      <dgm:t>
        <a:bodyPr/>
        <a:lstStyle/>
        <a:p>
          <a:pPr>
            <a:lnSpc>
              <a:spcPct val="100000"/>
            </a:lnSpc>
          </a:pPr>
          <a:r>
            <a:rPr lang="en-US" dirty="0"/>
            <a:t>Goal is to get the creative juices flowing for all members of the audience whether you are an educator, administrator, community leader, or policy maker. Each of us have individual needs, EPIK can help! </a:t>
          </a:r>
        </a:p>
      </dgm:t>
    </dgm:pt>
    <dgm:pt modelId="{DFC7C113-B06F-42F9-A443-F42B9F44C2B5}" type="parTrans" cxnId="{1BE25D1F-FAD2-4022-B4F1-39A8F7EFF7D5}">
      <dgm:prSet/>
      <dgm:spPr/>
      <dgm:t>
        <a:bodyPr/>
        <a:lstStyle/>
        <a:p>
          <a:endParaRPr lang="en-US"/>
        </a:p>
      </dgm:t>
    </dgm:pt>
    <dgm:pt modelId="{6A36900B-2F1A-4BE0-81B3-4A12A05FE50E}" type="sibTrans" cxnId="{1BE25D1F-FAD2-4022-B4F1-39A8F7EFF7D5}">
      <dgm:prSet/>
      <dgm:spPr/>
      <dgm:t>
        <a:bodyPr/>
        <a:lstStyle/>
        <a:p>
          <a:endParaRPr lang="en-US"/>
        </a:p>
      </dgm:t>
    </dgm:pt>
    <dgm:pt modelId="{0444D816-AC64-4513-A696-8333BFB029E7}" type="pres">
      <dgm:prSet presAssocID="{8AF04708-DD50-4940-AA49-1F9C522E9A57}" presName="root" presStyleCnt="0">
        <dgm:presLayoutVars>
          <dgm:dir/>
          <dgm:resizeHandles val="exact"/>
        </dgm:presLayoutVars>
      </dgm:prSet>
      <dgm:spPr/>
    </dgm:pt>
    <dgm:pt modelId="{90A47C3B-782C-43F3-B96A-7681E5E571AB}" type="pres">
      <dgm:prSet presAssocID="{B332BB8F-BB29-4B82-904C-AAF0017784ED}" presName="compNode" presStyleCnt="0"/>
      <dgm:spPr/>
    </dgm:pt>
    <dgm:pt modelId="{D7A14307-D807-468D-8A66-251955597702}" type="pres">
      <dgm:prSet presAssocID="{B332BB8F-BB29-4B82-904C-AAF0017784ED}" presName="bgRect" presStyleLbl="bgShp" presStyleIdx="0" presStyleCnt="4"/>
      <dgm:spPr/>
    </dgm:pt>
    <dgm:pt modelId="{8387DFC0-30C5-409A-A32A-A1730398780B}" type="pres">
      <dgm:prSet presAssocID="{B332BB8F-BB29-4B82-904C-AAF0017784E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485C17D6-010D-4615-8639-CD64C2D4D1F4}" type="pres">
      <dgm:prSet presAssocID="{B332BB8F-BB29-4B82-904C-AAF0017784ED}" presName="spaceRect" presStyleCnt="0"/>
      <dgm:spPr/>
    </dgm:pt>
    <dgm:pt modelId="{48225384-0CC4-4EB5-9463-38D9D93DB561}" type="pres">
      <dgm:prSet presAssocID="{B332BB8F-BB29-4B82-904C-AAF0017784ED}" presName="parTx" presStyleLbl="revTx" presStyleIdx="0" presStyleCnt="4">
        <dgm:presLayoutVars>
          <dgm:chMax val="0"/>
          <dgm:chPref val="0"/>
        </dgm:presLayoutVars>
      </dgm:prSet>
      <dgm:spPr/>
    </dgm:pt>
    <dgm:pt modelId="{B51A4462-856E-4069-A951-22625E155CC8}" type="pres">
      <dgm:prSet presAssocID="{27EB9EFE-5B6E-4F53-8ADD-69714D707054}" presName="sibTrans" presStyleCnt="0"/>
      <dgm:spPr/>
    </dgm:pt>
    <dgm:pt modelId="{BD649799-C145-4783-88C7-17A09F8B5782}" type="pres">
      <dgm:prSet presAssocID="{6A191890-E162-4526-83E3-424C148DC41C}" presName="compNode" presStyleCnt="0"/>
      <dgm:spPr/>
    </dgm:pt>
    <dgm:pt modelId="{29524971-A71D-44A9-B0E4-5869650DAF59}" type="pres">
      <dgm:prSet presAssocID="{6A191890-E162-4526-83E3-424C148DC41C}" presName="bgRect" presStyleLbl="bgShp" presStyleIdx="1" presStyleCnt="4"/>
      <dgm:spPr/>
    </dgm:pt>
    <dgm:pt modelId="{9D19505F-E732-43E2-AA2C-C021BDB44C92}" type="pres">
      <dgm:prSet presAssocID="{6A191890-E162-4526-83E3-424C148DC41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A662CD76-10ED-41D3-95D3-5CDA00167B47}" type="pres">
      <dgm:prSet presAssocID="{6A191890-E162-4526-83E3-424C148DC41C}" presName="spaceRect" presStyleCnt="0"/>
      <dgm:spPr/>
    </dgm:pt>
    <dgm:pt modelId="{A3FE6888-8FBE-4E40-A04F-E88A4DF13F76}" type="pres">
      <dgm:prSet presAssocID="{6A191890-E162-4526-83E3-424C148DC41C}" presName="parTx" presStyleLbl="revTx" presStyleIdx="1" presStyleCnt="4">
        <dgm:presLayoutVars>
          <dgm:chMax val="0"/>
          <dgm:chPref val="0"/>
        </dgm:presLayoutVars>
      </dgm:prSet>
      <dgm:spPr/>
    </dgm:pt>
    <dgm:pt modelId="{12A6BF1D-2ACB-4FD3-A3F7-8C063B66987B}" type="pres">
      <dgm:prSet presAssocID="{65982BF9-B7E4-4D16-8453-7D9DC92C32E2}" presName="sibTrans" presStyleCnt="0"/>
      <dgm:spPr/>
    </dgm:pt>
    <dgm:pt modelId="{1FA796D3-04EF-4CE9-AE10-C8DE2EC35DBC}" type="pres">
      <dgm:prSet presAssocID="{F38946D8-2484-43FF-9A77-DE9D70756652}" presName="compNode" presStyleCnt="0"/>
      <dgm:spPr/>
    </dgm:pt>
    <dgm:pt modelId="{E861A5DE-B3F3-4EDC-BAC1-2AB26482D671}" type="pres">
      <dgm:prSet presAssocID="{F38946D8-2484-43FF-9A77-DE9D70756652}" presName="bgRect" presStyleLbl="bgShp" presStyleIdx="2" presStyleCnt="4"/>
      <dgm:spPr/>
    </dgm:pt>
    <dgm:pt modelId="{8B072C49-7939-4C2D-B295-CF4E468861C3}" type="pres">
      <dgm:prSet presAssocID="{F38946D8-2484-43FF-9A77-DE9D7075665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ximize"/>
        </a:ext>
      </dgm:extLst>
    </dgm:pt>
    <dgm:pt modelId="{6D326E1F-CBB0-4B8A-94BB-923B84088886}" type="pres">
      <dgm:prSet presAssocID="{F38946D8-2484-43FF-9A77-DE9D70756652}" presName="spaceRect" presStyleCnt="0"/>
      <dgm:spPr/>
    </dgm:pt>
    <dgm:pt modelId="{0CDFCE8F-7753-4573-B0B0-202EB1F735ED}" type="pres">
      <dgm:prSet presAssocID="{F38946D8-2484-43FF-9A77-DE9D70756652}" presName="parTx" presStyleLbl="revTx" presStyleIdx="2" presStyleCnt="4">
        <dgm:presLayoutVars>
          <dgm:chMax val="0"/>
          <dgm:chPref val="0"/>
        </dgm:presLayoutVars>
      </dgm:prSet>
      <dgm:spPr/>
    </dgm:pt>
    <dgm:pt modelId="{49F5B896-3CFD-4381-9A9B-22ABFECDD329}" type="pres">
      <dgm:prSet presAssocID="{C89FCB44-714D-47F1-AEF4-0B08376D9330}" presName="sibTrans" presStyleCnt="0"/>
      <dgm:spPr/>
    </dgm:pt>
    <dgm:pt modelId="{674B2BD8-9F25-4C81-8AB2-A012B62602CF}" type="pres">
      <dgm:prSet presAssocID="{FE486287-ED52-46B5-BB33-DD50BE46AF9D}" presName="compNode" presStyleCnt="0"/>
      <dgm:spPr/>
    </dgm:pt>
    <dgm:pt modelId="{59597CEA-4B3F-4A8E-972C-795EFF310229}" type="pres">
      <dgm:prSet presAssocID="{FE486287-ED52-46B5-BB33-DD50BE46AF9D}" presName="bgRect" presStyleLbl="bgShp" presStyleIdx="3" presStyleCnt="4"/>
      <dgm:spPr/>
    </dgm:pt>
    <dgm:pt modelId="{AA9EE3C4-0CE7-47B1-B8B5-64C9AA5B338D}" type="pres">
      <dgm:prSet presAssocID="{FE486287-ED52-46B5-BB33-DD50BE46AF9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assroom"/>
        </a:ext>
      </dgm:extLst>
    </dgm:pt>
    <dgm:pt modelId="{09D59DC6-A4B2-40E7-90DC-619E71327801}" type="pres">
      <dgm:prSet presAssocID="{FE486287-ED52-46B5-BB33-DD50BE46AF9D}" presName="spaceRect" presStyleCnt="0"/>
      <dgm:spPr/>
    </dgm:pt>
    <dgm:pt modelId="{83C2599E-0222-4B12-A3B0-2315B744C908}" type="pres">
      <dgm:prSet presAssocID="{FE486287-ED52-46B5-BB33-DD50BE46AF9D}" presName="parTx" presStyleLbl="revTx" presStyleIdx="3" presStyleCnt="4">
        <dgm:presLayoutVars>
          <dgm:chMax val="0"/>
          <dgm:chPref val="0"/>
        </dgm:presLayoutVars>
      </dgm:prSet>
      <dgm:spPr/>
    </dgm:pt>
  </dgm:ptLst>
  <dgm:cxnLst>
    <dgm:cxn modelId="{4AA94B05-347E-4479-A705-CF538017D5C7}" srcId="{8AF04708-DD50-4940-AA49-1F9C522E9A57}" destId="{F38946D8-2484-43FF-9A77-DE9D70756652}" srcOrd="2" destOrd="0" parTransId="{A62AF485-DF19-4336-B6AB-ABCD639A5071}" sibTransId="{C89FCB44-714D-47F1-AEF4-0B08376D9330}"/>
    <dgm:cxn modelId="{FB6D350A-7EB8-4887-BA7A-02012A55962B}" type="presOf" srcId="{FE486287-ED52-46B5-BB33-DD50BE46AF9D}" destId="{83C2599E-0222-4B12-A3B0-2315B744C908}" srcOrd="0" destOrd="0" presId="urn:microsoft.com/office/officeart/2018/2/layout/IconVerticalSolidList"/>
    <dgm:cxn modelId="{381C5D15-C95B-4347-ABDD-B5F2B2DEB92E}" srcId="{8AF04708-DD50-4940-AA49-1F9C522E9A57}" destId="{B332BB8F-BB29-4B82-904C-AAF0017784ED}" srcOrd="0" destOrd="0" parTransId="{73C2CCE1-4107-44B9-B129-0CA92E249057}" sibTransId="{27EB9EFE-5B6E-4F53-8ADD-69714D707054}"/>
    <dgm:cxn modelId="{1BE25D1F-FAD2-4022-B4F1-39A8F7EFF7D5}" srcId="{8AF04708-DD50-4940-AA49-1F9C522E9A57}" destId="{FE486287-ED52-46B5-BB33-DD50BE46AF9D}" srcOrd="3" destOrd="0" parTransId="{DFC7C113-B06F-42F9-A443-F42B9F44C2B5}" sibTransId="{6A36900B-2F1A-4BE0-81B3-4A12A05FE50E}"/>
    <dgm:cxn modelId="{1A0C3959-446D-40D4-9B9F-A2612CE6D773}" srcId="{8AF04708-DD50-4940-AA49-1F9C522E9A57}" destId="{6A191890-E162-4526-83E3-424C148DC41C}" srcOrd="1" destOrd="0" parTransId="{5279313D-AFBB-45A5-9F13-FBB9BE26AF64}" sibTransId="{65982BF9-B7E4-4D16-8453-7D9DC92C32E2}"/>
    <dgm:cxn modelId="{07CE09B8-FAC3-4639-95A5-AF2E21FB13F7}" type="presOf" srcId="{8AF04708-DD50-4940-AA49-1F9C522E9A57}" destId="{0444D816-AC64-4513-A696-8333BFB029E7}" srcOrd="0" destOrd="0" presId="urn:microsoft.com/office/officeart/2018/2/layout/IconVerticalSolidList"/>
    <dgm:cxn modelId="{659781C2-5174-41A0-9018-D1BFBBD9E630}" type="presOf" srcId="{6A191890-E162-4526-83E3-424C148DC41C}" destId="{A3FE6888-8FBE-4E40-A04F-E88A4DF13F76}" srcOrd="0" destOrd="0" presId="urn:microsoft.com/office/officeart/2018/2/layout/IconVerticalSolidList"/>
    <dgm:cxn modelId="{4B738AC4-6ACF-49E6-AD88-FC8144CE24A7}" type="presOf" srcId="{B332BB8F-BB29-4B82-904C-AAF0017784ED}" destId="{48225384-0CC4-4EB5-9463-38D9D93DB561}" srcOrd="0" destOrd="0" presId="urn:microsoft.com/office/officeart/2018/2/layout/IconVerticalSolidList"/>
    <dgm:cxn modelId="{86B62CFA-9F5A-4747-8E71-0FD17202F1D8}" type="presOf" srcId="{F38946D8-2484-43FF-9A77-DE9D70756652}" destId="{0CDFCE8F-7753-4573-B0B0-202EB1F735ED}" srcOrd="0" destOrd="0" presId="urn:microsoft.com/office/officeart/2018/2/layout/IconVerticalSolidList"/>
    <dgm:cxn modelId="{318E10C1-C183-4C1E-B91D-187D9612AA25}" type="presParOf" srcId="{0444D816-AC64-4513-A696-8333BFB029E7}" destId="{90A47C3B-782C-43F3-B96A-7681E5E571AB}" srcOrd="0" destOrd="0" presId="urn:microsoft.com/office/officeart/2018/2/layout/IconVerticalSolidList"/>
    <dgm:cxn modelId="{E37521E9-2A22-42AA-9B3F-102BCD8FFB76}" type="presParOf" srcId="{90A47C3B-782C-43F3-B96A-7681E5E571AB}" destId="{D7A14307-D807-468D-8A66-251955597702}" srcOrd="0" destOrd="0" presId="urn:microsoft.com/office/officeart/2018/2/layout/IconVerticalSolidList"/>
    <dgm:cxn modelId="{780184BA-F291-4A39-8A40-3035E6D655BF}" type="presParOf" srcId="{90A47C3B-782C-43F3-B96A-7681E5E571AB}" destId="{8387DFC0-30C5-409A-A32A-A1730398780B}" srcOrd="1" destOrd="0" presId="urn:microsoft.com/office/officeart/2018/2/layout/IconVerticalSolidList"/>
    <dgm:cxn modelId="{DB5C155B-9EB6-4473-A3B1-6017E15F2810}" type="presParOf" srcId="{90A47C3B-782C-43F3-B96A-7681E5E571AB}" destId="{485C17D6-010D-4615-8639-CD64C2D4D1F4}" srcOrd="2" destOrd="0" presId="urn:microsoft.com/office/officeart/2018/2/layout/IconVerticalSolidList"/>
    <dgm:cxn modelId="{81E1B9A4-E1F6-4666-B259-F201DC50914A}" type="presParOf" srcId="{90A47C3B-782C-43F3-B96A-7681E5E571AB}" destId="{48225384-0CC4-4EB5-9463-38D9D93DB561}" srcOrd="3" destOrd="0" presId="urn:microsoft.com/office/officeart/2018/2/layout/IconVerticalSolidList"/>
    <dgm:cxn modelId="{A64C60C9-D24D-46DF-8551-EA5CF942F152}" type="presParOf" srcId="{0444D816-AC64-4513-A696-8333BFB029E7}" destId="{B51A4462-856E-4069-A951-22625E155CC8}" srcOrd="1" destOrd="0" presId="urn:microsoft.com/office/officeart/2018/2/layout/IconVerticalSolidList"/>
    <dgm:cxn modelId="{979B0494-1B56-4C14-8062-13AC8281AB8D}" type="presParOf" srcId="{0444D816-AC64-4513-A696-8333BFB029E7}" destId="{BD649799-C145-4783-88C7-17A09F8B5782}" srcOrd="2" destOrd="0" presId="urn:microsoft.com/office/officeart/2018/2/layout/IconVerticalSolidList"/>
    <dgm:cxn modelId="{639A2047-AFD7-4374-8AD4-CBDBB1CF6B42}" type="presParOf" srcId="{BD649799-C145-4783-88C7-17A09F8B5782}" destId="{29524971-A71D-44A9-B0E4-5869650DAF59}" srcOrd="0" destOrd="0" presId="urn:microsoft.com/office/officeart/2018/2/layout/IconVerticalSolidList"/>
    <dgm:cxn modelId="{FB495E0D-201B-46CE-94C2-FE0E5F304927}" type="presParOf" srcId="{BD649799-C145-4783-88C7-17A09F8B5782}" destId="{9D19505F-E732-43E2-AA2C-C021BDB44C92}" srcOrd="1" destOrd="0" presId="urn:microsoft.com/office/officeart/2018/2/layout/IconVerticalSolidList"/>
    <dgm:cxn modelId="{EFBC6498-3B82-4867-8B01-D038734AB036}" type="presParOf" srcId="{BD649799-C145-4783-88C7-17A09F8B5782}" destId="{A662CD76-10ED-41D3-95D3-5CDA00167B47}" srcOrd="2" destOrd="0" presId="urn:microsoft.com/office/officeart/2018/2/layout/IconVerticalSolidList"/>
    <dgm:cxn modelId="{FD499AC1-BC1C-418F-830A-F97B75A25100}" type="presParOf" srcId="{BD649799-C145-4783-88C7-17A09F8B5782}" destId="{A3FE6888-8FBE-4E40-A04F-E88A4DF13F76}" srcOrd="3" destOrd="0" presId="urn:microsoft.com/office/officeart/2018/2/layout/IconVerticalSolidList"/>
    <dgm:cxn modelId="{F81807E8-7AB3-4E56-A049-D0E429CA1BED}" type="presParOf" srcId="{0444D816-AC64-4513-A696-8333BFB029E7}" destId="{12A6BF1D-2ACB-4FD3-A3F7-8C063B66987B}" srcOrd="3" destOrd="0" presId="urn:microsoft.com/office/officeart/2018/2/layout/IconVerticalSolidList"/>
    <dgm:cxn modelId="{98576986-3FD3-43D6-AE17-18056E8C7395}" type="presParOf" srcId="{0444D816-AC64-4513-A696-8333BFB029E7}" destId="{1FA796D3-04EF-4CE9-AE10-C8DE2EC35DBC}" srcOrd="4" destOrd="0" presId="urn:microsoft.com/office/officeart/2018/2/layout/IconVerticalSolidList"/>
    <dgm:cxn modelId="{23E47E22-8A7C-4311-ACB5-6A7B0067310A}" type="presParOf" srcId="{1FA796D3-04EF-4CE9-AE10-C8DE2EC35DBC}" destId="{E861A5DE-B3F3-4EDC-BAC1-2AB26482D671}" srcOrd="0" destOrd="0" presId="urn:microsoft.com/office/officeart/2018/2/layout/IconVerticalSolidList"/>
    <dgm:cxn modelId="{75584947-FD34-4632-8654-D71EDCD2CEE3}" type="presParOf" srcId="{1FA796D3-04EF-4CE9-AE10-C8DE2EC35DBC}" destId="{8B072C49-7939-4C2D-B295-CF4E468861C3}" srcOrd="1" destOrd="0" presId="urn:microsoft.com/office/officeart/2018/2/layout/IconVerticalSolidList"/>
    <dgm:cxn modelId="{318D2AE2-0A54-4CF9-B7F8-674BB866888D}" type="presParOf" srcId="{1FA796D3-04EF-4CE9-AE10-C8DE2EC35DBC}" destId="{6D326E1F-CBB0-4B8A-94BB-923B84088886}" srcOrd="2" destOrd="0" presId="urn:microsoft.com/office/officeart/2018/2/layout/IconVerticalSolidList"/>
    <dgm:cxn modelId="{7A716B26-DF5D-463B-96A1-9B08DAE1CE3A}" type="presParOf" srcId="{1FA796D3-04EF-4CE9-AE10-C8DE2EC35DBC}" destId="{0CDFCE8F-7753-4573-B0B0-202EB1F735ED}" srcOrd="3" destOrd="0" presId="urn:microsoft.com/office/officeart/2018/2/layout/IconVerticalSolidList"/>
    <dgm:cxn modelId="{BA5877C8-CDFF-499B-8F83-1F4F1847A22C}" type="presParOf" srcId="{0444D816-AC64-4513-A696-8333BFB029E7}" destId="{49F5B896-3CFD-4381-9A9B-22ABFECDD329}" srcOrd="5" destOrd="0" presId="urn:microsoft.com/office/officeart/2018/2/layout/IconVerticalSolidList"/>
    <dgm:cxn modelId="{90DBF4F2-01D8-4EF8-8850-C0EBBA620F0C}" type="presParOf" srcId="{0444D816-AC64-4513-A696-8333BFB029E7}" destId="{674B2BD8-9F25-4C81-8AB2-A012B62602CF}" srcOrd="6" destOrd="0" presId="urn:microsoft.com/office/officeart/2018/2/layout/IconVerticalSolidList"/>
    <dgm:cxn modelId="{279702AA-E997-465D-9E0B-E5080DF75179}" type="presParOf" srcId="{674B2BD8-9F25-4C81-8AB2-A012B62602CF}" destId="{59597CEA-4B3F-4A8E-972C-795EFF310229}" srcOrd="0" destOrd="0" presId="urn:microsoft.com/office/officeart/2018/2/layout/IconVerticalSolidList"/>
    <dgm:cxn modelId="{FEE5A5B5-39EB-4A62-A42D-503D92CF5A59}" type="presParOf" srcId="{674B2BD8-9F25-4C81-8AB2-A012B62602CF}" destId="{AA9EE3C4-0CE7-47B1-B8B5-64C9AA5B338D}" srcOrd="1" destOrd="0" presId="urn:microsoft.com/office/officeart/2018/2/layout/IconVerticalSolidList"/>
    <dgm:cxn modelId="{FF913D30-92ED-44DE-B103-EA5A252CEAC6}" type="presParOf" srcId="{674B2BD8-9F25-4C81-8AB2-A012B62602CF}" destId="{09D59DC6-A4B2-40E7-90DC-619E71327801}" srcOrd="2" destOrd="0" presId="urn:microsoft.com/office/officeart/2018/2/layout/IconVerticalSolidList"/>
    <dgm:cxn modelId="{54E46B9B-7FF1-455C-8DC2-A82389FE697E}" type="presParOf" srcId="{674B2BD8-9F25-4C81-8AB2-A012B62602CF}" destId="{83C2599E-0222-4B12-A3B0-2315B744C90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E5F1432-43C1-49A9-ADFB-EBBB765FFED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23CC378-5B16-437E-84F7-D6D24946BD51}">
      <dgm:prSet/>
      <dgm:spPr/>
      <dgm:t>
        <a:bodyPr/>
        <a:lstStyle/>
        <a:p>
          <a:r>
            <a:rPr lang="en-US" dirty="0"/>
            <a:t>Using Career Connections, students can build a post graduation pathway that fulfills one of Ohio’s “4 Es”:</a:t>
          </a:r>
        </a:p>
      </dgm:t>
    </dgm:pt>
    <dgm:pt modelId="{4F29BB10-FD08-45F9-8562-8B3AD2006B1B}" type="parTrans" cxnId="{3BEDE503-0A60-4F26-98E4-6BB24A86C3D6}">
      <dgm:prSet/>
      <dgm:spPr/>
      <dgm:t>
        <a:bodyPr/>
        <a:lstStyle/>
        <a:p>
          <a:endParaRPr lang="en-US"/>
        </a:p>
      </dgm:t>
    </dgm:pt>
    <dgm:pt modelId="{A4A77234-BD65-4327-BA54-6B54274736A6}" type="sibTrans" cxnId="{3BEDE503-0A60-4F26-98E4-6BB24A86C3D6}">
      <dgm:prSet/>
      <dgm:spPr/>
      <dgm:t>
        <a:bodyPr/>
        <a:lstStyle/>
        <a:p>
          <a:endParaRPr lang="en-US"/>
        </a:p>
      </dgm:t>
    </dgm:pt>
    <dgm:pt modelId="{89ED65B4-93CB-406E-A198-974890284D18}">
      <dgm:prSet/>
      <dgm:spPr/>
      <dgm:t>
        <a:bodyPr/>
        <a:lstStyle/>
        <a:p>
          <a:r>
            <a:rPr lang="en-US" dirty="0"/>
            <a:t>Enrolling in further education</a:t>
          </a:r>
        </a:p>
      </dgm:t>
    </dgm:pt>
    <dgm:pt modelId="{1B8A8B1C-B695-441A-AC98-F48D1B7A0097}" type="parTrans" cxnId="{1084D90E-F701-4945-A198-4AA9B1E47440}">
      <dgm:prSet/>
      <dgm:spPr/>
      <dgm:t>
        <a:bodyPr/>
        <a:lstStyle/>
        <a:p>
          <a:endParaRPr lang="en-US"/>
        </a:p>
      </dgm:t>
    </dgm:pt>
    <dgm:pt modelId="{6F3B81BD-E67B-45A2-8803-780BB4E745C2}" type="sibTrans" cxnId="{1084D90E-F701-4945-A198-4AA9B1E47440}">
      <dgm:prSet/>
      <dgm:spPr/>
      <dgm:t>
        <a:bodyPr/>
        <a:lstStyle/>
        <a:p>
          <a:endParaRPr lang="en-US"/>
        </a:p>
      </dgm:t>
    </dgm:pt>
    <dgm:pt modelId="{A8BF5F39-71EF-4AED-97A0-7F8E5ECB544F}">
      <dgm:prSet/>
      <dgm:spPr/>
      <dgm:t>
        <a:bodyPr/>
        <a:lstStyle/>
        <a:p>
          <a:r>
            <a:rPr lang="en-US" dirty="0"/>
            <a:t>+1; +2; +4; or more</a:t>
          </a:r>
        </a:p>
      </dgm:t>
    </dgm:pt>
    <dgm:pt modelId="{73EF19CF-C3F4-4EA3-8AAA-4516FD927415}" type="parTrans" cxnId="{E28A7F27-BE17-48FE-BFC6-5721F2D064FE}">
      <dgm:prSet/>
      <dgm:spPr/>
      <dgm:t>
        <a:bodyPr/>
        <a:lstStyle/>
        <a:p>
          <a:endParaRPr lang="en-US"/>
        </a:p>
      </dgm:t>
    </dgm:pt>
    <dgm:pt modelId="{C267B829-B188-4062-A456-59AE8D48F667}" type="sibTrans" cxnId="{E28A7F27-BE17-48FE-BFC6-5721F2D064FE}">
      <dgm:prSet/>
      <dgm:spPr/>
      <dgm:t>
        <a:bodyPr/>
        <a:lstStyle/>
        <a:p>
          <a:endParaRPr lang="en-US"/>
        </a:p>
      </dgm:t>
    </dgm:pt>
    <dgm:pt modelId="{FD47F848-1188-410B-8CB4-7794F34370B2}">
      <dgm:prSet/>
      <dgm:spPr/>
      <dgm:t>
        <a:bodyPr/>
        <a:lstStyle/>
        <a:p>
          <a:r>
            <a:rPr lang="en-US" dirty="0"/>
            <a:t>Enlisting in the military</a:t>
          </a:r>
        </a:p>
      </dgm:t>
    </dgm:pt>
    <dgm:pt modelId="{C4081B73-7AB8-42B9-B4FB-D6DFA0254F69}" type="parTrans" cxnId="{B070A77A-DEB1-4698-A528-E0AA63982001}">
      <dgm:prSet/>
      <dgm:spPr/>
      <dgm:t>
        <a:bodyPr/>
        <a:lstStyle/>
        <a:p>
          <a:endParaRPr lang="en-US"/>
        </a:p>
      </dgm:t>
    </dgm:pt>
    <dgm:pt modelId="{80B03995-ECBA-416C-89EC-089D82190066}" type="sibTrans" cxnId="{B070A77A-DEB1-4698-A528-E0AA63982001}">
      <dgm:prSet/>
      <dgm:spPr/>
      <dgm:t>
        <a:bodyPr/>
        <a:lstStyle/>
        <a:p>
          <a:endParaRPr lang="en-US"/>
        </a:p>
      </dgm:t>
    </dgm:pt>
    <dgm:pt modelId="{3BCF28B1-85EB-4172-B8BC-139D8FF24466}">
      <dgm:prSet/>
      <dgm:spPr/>
      <dgm:t>
        <a:bodyPr/>
        <a:lstStyle/>
        <a:p>
          <a:r>
            <a:rPr lang="en-US" dirty="0"/>
            <a:t>Employment (hire and/or continued apprenticeship)</a:t>
          </a:r>
        </a:p>
      </dgm:t>
    </dgm:pt>
    <dgm:pt modelId="{D1EF671E-C2AE-45E2-AB30-4D2024F7B694}" type="parTrans" cxnId="{4783113B-69CA-4E5D-B2DF-4A07B8DC703F}">
      <dgm:prSet/>
      <dgm:spPr/>
      <dgm:t>
        <a:bodyPr/>
        <a:lstStyle/>
        <a:p>
          <a:endParaRPr lang="en-US"/>
        </a:p>
      </dgm:t>
    </dgm:pt>
    <dgm:pt modelId="{2F05B9A6-CC3C-4D6E-B218-E2DBC50B41DD}" type="sibTrans" cxnId="{4783113B-69CA-4E5D-B2DF-4A07B8DC703F}">
      <dgm:prSet/>
      <dgm:spPr/>
      <dgm:t>
        <a:bodyPr/>
        <a:lstStyle/>
        <a:p>
          <a:endParaRPr lang="en-US"/>
        </a:p>
      </dgm:t>
    </dgm:pt>
    <dgm:pt modelId="{0AE6E11B-0790-4291-AEA4-9DAA54F7BE49}">
      <dgm:prSet/>
      <dgm:spPr/>
      <dgm:t>
        <a:bodyPr/>
        <a:lstStyle/>
        <a:p>
          <a:r>
            <a:rPr lang="en-US" dirty="0"/>
            <a:t>Engaged in a self-sustaining vocation such as the peace corps</a:t>
          </a:r>
        </a:p>
      </dgm:t>
    </dgm:pt>
    <dgm:pt modelId="{251E6263-1477-463C-9F66-A283F1855136}" type="parTrans" cxnId="{22E5BCF5-C365-49F7-AB2A-758C9079894B}">
      <dgm:prSet/>
      <dgm:spPr/>
      <dgm:t>
        <a:bodyPr/>
        <a:lstStyle/>
        <a:p>
          <a:endParaRPr lang="en-US"/>
        </a:p>
      </dgm:t>
    </dgm:pt>
    <dgm:pt modelId="{96667E8B-B3C6-494A-B457-30F0B2BBDE67}" type="sibTrans" cxnId="{22E5BCF5-C365-49F7-AB2A-758C9079894B}">
      <dgm:prSet/>
      <dgm:spPr/>
      <dgm:t>
        <a:bodyPr/>
        <a:lstStyle/>
        <a:p>
          <a:endParaRPr lang="en-US"/>
        </a:p>
      </dgm:t>
    </dgm:pt>
    <dgm:pt modelId="{22ADF4B7-17FB-4F4F-982A-68DA04F3AC53}" type="pres">
      <dgm:prSet presAssocID="{2E5F1432-43C1-49A9-ADFB-EBBB765FFED8}" presName="root" presStyleCnt="0">
        <dgm:presLayoutVars>
          <dgm:dir/>
          <dgm:resizeHandles val="exact"/>
        </dgm:presLayoutVars>
      </dgm:prSet>
      <dgm:spPr/>
    </dgm:pt>
    <dgm:pt modelId="{C16FD233-285C-4823-8090-D8C5E3839DEA}" type="pres">
      <dgm:prSet presAssocID="{B23CC378-5B16-437E-84F7-D6D24946BD51}" presName="compNode" presStyleCnt="0"/>
      <dgm:spPr/>
    </dgm:pt>
    <dgm:pt modelId="{9AFEB276-F69F-4A46-AF05-A3C06016DA48}" type="pres">
      <dgm:prSet presAssocID="{B23CC378-5B16-437E-84F7-D6D24946BD51}" presName="bgRect" presStyleLbl="bgShp" presStyleIdx="0" presStyleCnt="5"/>
      <dgm:spPr/>
    </dgm:pt>
    <dgm:pt modelId="{BAE21A2E-1474-4319-88A9-6768797DB99C}" type="pres">
      <dgm:prSet presAssocID="{B23CC378-5B16-437E-84F7-D6D24946BD51}"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3C29DCB4-2BA2-447D-95D2-03DEDAB2831D}" type="pres">
      <dgm:prSet presAssocID="{B23CC378-5B16-437E-84F7-D6D24946BD51}" presName="spaceRect" presStyleCnt="0"/>
      <dgm:spPr/>
    </dgm:pt>
    <dgm:pt modelId="{7321C26B-CAFB-4C18-9C6A-C884712AE9A4}" type="pres">
      <dgm:prSet presAssocID="{B23CC378-5B16-437E-84F7-D6D24946BD51}" presName="parTx" presStyleLbl="revTx" presStyleIdx="0" presStyleCnt="6">
        <dgm:presLayoutVars>
          <dgm:chMax val="0"/>
          <dgm:chPref val="0"/>
        </dgm:presLayoutVars>
      </dgm:prSet>
      <dgm:spPr/>
    </dgm:pt>
    <dgm:pt modelId="{C8CE612E-57B4-492A-B9C8-FA2776F8DB12}" type="pres">
      <dgm:prSet presAssocID="{A4A77234-BD65-4327-BA54-6B54274736A6}" presName="sibTrans" presStyleCnt="0"/>
      <dgm:spPr/>
    </dgm:pt>
    <dgm:pt modelId="{E282A43C-EBBB-47A3-B6F0-DB9AB017C3AE}" type="pres">
      <dgm:prSet presAssocID="{89ED65B4-93CB-406E-A198-974890284D18}" presName="compNode" presStyleCnt="0"/>
      <dgm:spPr/>
    </dgm:pt>
    <dgm:pt modelId="{14150C97-551F-411E-8FF3-9346AB6959ED}" type="pres">
      <dgm:prSet presAssocID="{89ED65B4-93CB-406E-A198-974890284D18}" presName="bgRect" presStyleLbl="bgShp" presStyleIdx="1" presStyleCnt="5"/>
      <dgm:spPr/>
    </dgm:pt>
    <dgm:pt modelId="{2E6D3E64-6D9F-443A-BBF2-7E5E79B7478B}" type="pres">
      <dgm:prSet presAssocID="{89ED65B4-93CB-406E-A198-974890284D1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FEF445E7-9B19-4A59-9B21-E937F0F918C0}" type="pres">
      <dgm:prSet presAssocID="{89ED65B4-93CB-406E-A198-974890284D18}" presName="spaceRect" presStyleCnt="0"/>
      <dgm:spPr/>
    </dgm:pt>
    <dgm:pt modelId="{6AA56875-8FE0-4405-8779-86157C2945D2}" type="pres">
      <dgm:prSet presAssocID="{89ED65B4-93CB-406E-A198-974890284D18}" presName="parTx" presStyleLbl="revTx" presStyleIdx="1" presStyleCnt="6">
        <dgm:presLayoutVars>
          <dgm:chMax val="0"/>
          <dgm:chPref val="0"/>
        </dgm:presLayoutVars>
      </dgm:prSet>
      <dgm:spPr/>
    </dgm:pt>
    <dgm:pt modelId="{F854E707-0BA9-4D2B-A2B5-726960AEF614}" type="pres">
      <dgm:prSet presAssocID="{89ED65B4-93CB-406E-A198-974890284D18}" presName="desTx" presStyleLbl="revTx" presStyleIdx="2" presStyleCnt="6">
        <dgm:presLayoutVars/>
      </dgm:prSet>
      <dgm:spPr/>
    </dgm:pt>
    <dgm:pt modelId="{96C39CDB-D852-476E-9DA3-D4A6D9CDDE91}" type="pres">
      <dgm:prSet presAssocID="{6F3B81BD-E67B-45A2-8803-780BB4E745C2}" presName="sibTrans" presStyleCnt="0"/>
      <dgm:spPr/>
    </dgm:pt>
    <dgm:pt modelId="{F31A5928-08C6-4CD4-9E3D-575D5A81D695}" type="pres">
      <dgm:prSet presAssocID="{FD47F848-1188-410B-8CB4-7794F34370B2}" presName="compNode" presStyleCnt="0"/>
      <dgm:spPr/>
    </dgm:pt>
    <dgm:pt modelId="{B9A25F95-7A10-4415-8ABB-5AF44FE7F550}" type="pres">
      <dgm:prSet presAssocID="{FD47F848-1188-410B-8CB4-7794F34370B2}" presName="bgRect" presStyleLbl="bgShp" presStyleIdx="2" presStyleCnt="5"/>
      <dgm:spPr/>
    </dgm:pt>
    <dgm:pt modelId="{3D4BD685-4762-45F1-8C1E-A7FBEEC80E30}" type="pres">
      <dgm:prSet presAssocID="{FD47F848-1188-410B-8CB4-7794F34370B2}"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oldier"/>
        </a:ext>
      </dgm:extLst>
    </dgm:pt>
    <dgm:pt modelId="{9D258B51-CCFF-4671-B412-E98B2B45A9DE}" type="pres">
      <dgm:prSet presAssocID="{FD47F848-1188-410B-8CB4-7794F34370B2}" presName="spaceRect" presStyleCnt="0"/>
      <dgm:spPr/>
    </dgm:pt>
    <dgm:pt modelId="{F7CD3150-3CAC-4063-B56D-09635ED0D2A3}" type="pres">
      <dgm:prSet presAssocID="{FD47F848-1188-410B-8CB4-7794F34370B2}" presName="parTx" presStyleLbl="revTx" presStyleIdx="3" presStyleCnt="6">
        <dgm:presLayoutVars>
          <dgm:chMax val="0"/>
          <dgm:chPref val="0"/>
        </dgm:presLayoutVars>
      </dgm:prSet>
      <dgm:spPr/>
    </dgm:pt>
    <dgm:pt modelId="{19EB1F8A-7DBA-4644-81BB-12E081C699B9}" type="pres">
      <dgm:prSet presAssocID="{80B03995-ECBA-416C-89EC-089D82190066}" presName="sibTrans" presStyleCnt="0"/>
      <dgm:spPr/>
    </dgm:pt>
    <dgm:pt modelId="{857E33DA-C701-4A69-A36F-61F1216A04AD}" type="pres">
      <dgm:prSet presAssocID="{3BCF28B1-85EB-4172-B8BC-139D8FF24466}" presName="compNode" presStyleCnt="0"/>
      <dgm:spPr/>
    </dgm:pt>
    <dgm:pt modelId="{741EBF95-36BC-4BC6-8F8B-409783070D50}" type="pres">
      <dgm:prSet presAssocID="{3BCF28B1-85EB-4172-B8BC-139D8FF24466}" presName="bgRect" presStyleLbl="bgShp" presStyleIdx="3" presStyleCnt="5"/>
      <dgm:spPr/>
    </dgm:pt>
    <dgm:pt modelId="{A0F316F4-DDDC-48A9-927A-C7F8E7B2D673}" type="pres">
      <dgm:prSet presAssocID="{3BCF28B1-85EB-4172-B8BC-139D8FF24466}"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Office Worker"/>
        </a:ext>
      </dgm:extLst>
    </dgm:pt>
    <dgm:pt modelId="{52EB21F4-FF97-4C38-9A1F-29F2D09DF47D}" type="pres">
      <dgm:prSet presAssocID="{3BCF28B1-85EB-4172-B8BC-139D8FF24466}" presName="spaceRect" presStyleCnt="0"/>
      <dgm:spPr/>
    </dgm:pt>
    <dgm:pt modelId="{46D0F29B-987B-4726-81BE-CF0A32BC210F}" type="pres">
      <dgm:prSet presAssocID="{3BCF28B1-85EB-4172-B8BC-139D8FF24466}" presName="parTx" presStyleLbl="revTx" presStyleIdx="4" presStyleCnt="6">
        <dgm:presLayoutVars>
          <dgm:chMax val="0"/>
          <dgm:chPref val="0"/>
        </dgm:presLayoutVars>
      </dgm:prSet>
      <dgm:spPr/>
    </dgm:pt>
    <dgm:pt modelId="{68A44F26-3E70-452E-AFFE-D5B41B583FB7}" type="pres">
      <dgm:prSet presAssocID="{2F05B9A6-CC3C-4D6E-B218-E2DBC50B41DD}" presName="sibTrans" presStyleCnt="0"/>
      <dgm:spPr/>
    </dgm:pt>
    <dgm:pt modelId="{023E9BCB-D053-4C0C-836A-4309C536CD00}" type="pres">
      <dgm:prSet presAssocID="{0AE6E11B-0790-4291-AEA4-9DAA54F7BE49}" presName="compNode" presStyleCnt="0"/>
      <dgm:spPr/>
    </dgm:pt>
    <dgm:pt modelId="{1B87E0C1-7CC3-46A8-823E-7C57221D2766}" type="pres">
      <dgm:prSet presAssocID="{0AE6E11B-0790-4291-AEA4-9DAA54F7BE49}" presName="bgRect" presStyleLbl="bgShp" presStyleIdx="4" presStyleCnt="5"/>
      <dgm:spPr/>
    </dgm:pt>
    <dgm:pt modelId="{30A9F5DB-9250-4243-8434-CBEB9381FEFD}" type="pres">
      <dgm:prSet presAssocID="{0AE6E11B-0790-4291-AEA4-9DAA54F7BE49}"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onnections"/>
        </a:ext>
      </dgm:extLst>
    </dgm:pt>
    <dgm:pt modelId="{8BB300B1-7A4F-445D-9BEA-162692DCE8BC}" type="pres">
      <dgm:prSet presAssocID="{0AE6E11B-0790-4291-AEA4-9DAA54F7BE49}" presName="spaceRect" presStyleCnt="0"/>
      <dgm:spPr/>
    </dgm:pt>
    <dgm:pt modelId="{0CE7EC38-21A8-493E-87E3-0441C41E9E87}" type="pres">
      <dgm:prSet presAssocID="{0AE6E11B-0790-4291-AEA4-9DAA54F7BE49}" presName="parTx" presStyleLbl="revTx" presStyleIdx="5" presStyleCnt="6">
        <dgm:presLayoutVars>
          <dgm:chMax val="0"/>
          <dgm:chPref val="0"/>
        </dgm:presLayoutVars>
      </dgm:prSet>
      <dgm:spPr/>
    </dgm:pt>
  </dgm:ptLst>
  <dgm:cxnLst>
    <dgm:cxn modelId="{3BEDE503-0A60-4F26-98E4-6BB24A86C3D6}" srcId="{2E5F1432-43C1-49A9-ADFB-EBBB765FFED8}" destId="{B23CC378-5B16-437E-84F7-D6D24946BD51}" srcOrd="0" destOrd="0" parTransId="{4F29BB10-FD08-45F9-8562-8B3AD2006B1B}" sibTransId="{A4A77234-BD65-4327-BA54-6B54274736A6}"/>
    <dgm:cxn modelId="{EF30FB05-F53F-48C6-A795-E50762909F42}" type="presOf" srcId="{0AE6E11B-0790-4291-AEA4-9DAA54F7BE49}" destId="{0CE7EC38-21A8-493E-87E3-0441C41E9E87}" srcOrd="0" destOrd="0" presId="urn:microsoft.com/office/officeart/2018/2/layout/IconVerticalSolidList"/>
    <dgm:cxn modelId="{1084D90E-F701-4945-A198-4AA9B1E47440}" srcId="{2E5F1432-43C1-49A9-ADFB-EBBB765FFED8}" destId="{89ED65B4-93CB-406E-A198-974890284D18}" srcOrd="1" destOrd="0" parTransId="{1B8A8B1C-B695-441A-AC98-F48D1B7A0097}" sibTransId="{6F3B81BD-E67B-45A2-8803-780BB4E745C2}"/>
    <dgm:cxn modelId="{E28A7F27-BE17-48FE-BFC6-5721F2D064FE}" srcId="{89ED65B4-93CB-406E-A198-974890284D18}" destId="{A8BF5F39-71EF-4AED-97A0-7F8E5ECB544F}" srcOrd="0" destOrd="0" parTransId="{73EF19CF-C3F4-4EA3-8AAA-4516FD927415}" sibTransId="{C267B829-B188-4062-A456-59AE8D48F667}"/>
    <dgm:cxn modelId="{4783113B-69CA-4E5D-B2DF-4A07B8DC703F}" srcId="{2E5F1432-43C1-49A9-ADFB-EBBB765FFED8}" destId="{3BCF28B1-85EB-4172-B8BC-139D8FF24466}" srcOrd="3" destOrd="0" parTransId="{D1EF671E-C2AE-45E2-AB30-4D2024F7B694}" sibTransId="{2F05B9A6-CC3C-4D6E-B218-E2DBC50B41DD}"/>
    <dgm:cxn modelId="{A25D9846-5DE9-4873-9981-FBA0B2279AF2}" type="presOf" srcId="{FD47F848-1188-410B-8CB4-7794F34370B2}" destId="{F7CD3150-3CAC-4063-B56D-09635ED0D2A3}" srcOrd="0" destOrd="0" presId="urn:microsoft.com/office/officeart/2018/2/layout/IconVerticalSolidList"/>
    <dgm:cxn modelId="{D5A6F54F-5BCE-4DF7-A00E-16B072BD3426}" type="presOf" srcId="{B23CC378-5B16-437E-84F7-D6D24946BD51}" destId="{7321C26B-CAFB-4C18-9C6A-C884712AE9A4}" srcOrd="0" destOrd="0" presId="urn:microsoft.com/office/officeart/2018/2/layout/IconVerticalSolidList"/>
    <dgm:cxn modelId="{B070A77A-DEB1-4698-A528-E0AA63982001}" srcId="{2E5F1432-43C1-49A9-ADFB-EBBB765FFED8}" destId="{FD47F848-1188-410B-8CB4-7794F34370B2}" srcOrd="2" destOrd="0" parTransId="{C4081B73-7AB8-42B9-B4FB-D6DFA0254F69}" sibTransId="{80B03995-ECBA-416C-89EC-089D82190066}"/>
    <dgm:cxn modelId="{F69FFE9D-20FD-41E4-93D7-9CBA5071E809}" type="presOf" srcId="{2E5F1432-43C1-49A9-ADFB-EBBB765FFED8}" destId="{22ADF4B7-17FB-4F4F-982A-68DA04F3AC53}" srcOrd="0" destOrd="0" presId="urn:microsoft.com/office/officeart/2018/2/layout/IconVerticalSolidList"/>
    <dgm:cxn modelId="{A5109BA9-F3D1-406D-BF2B-23036F83679D}" type="presOf" srcId="{A8BF5F39-71EF-4AED-97A0-7F8E5ECB544F}" destId="{F854E707-0BA9-4D2B-A2B5-726960AEF614}" srcOrd="0" destOrd="0" presId="urn:microsoft.com/office/officeart/2018/2/layout/IconVerticalSolidList"/>
    <dgm:cxn modelId="{169D14B2-9931-4961-BE39-5BEDA38E43C8}" type="presOf" srcId="{3BCF28B1-85EB-4172-B8BC-139D8FF24466}" destId="{46D0F29B-987B-4726-81BE-CF0A32BC210F}" srcOrd="0" destOrd="0" presId="urn:microsoft.com/office/officeart/2018/2/layout/IconVerticalSolidList"/>
    <dgm:cxn modelId="{1B65E4EA-6E66-4FC3-A948-97D1C35A9CD1}" type="presOf" srcId="{89ED65B4-93CB-406E-A198-974890284D18}" destId="{6AA56875-8FE0-4405-8779-86157C2945D2}" srcOrd="0" destOrd="0" presId="urn:microsoft.com/office/officeart/2018/2/layout/IconVerticalSolidList"/>
    <dgm:cxn modelId="{22E5BCF5-C365-49F7-AB2A-758C9079894B}" srcId="{2E5F1432-43C1-49A9-ADFB-EBBB765FFED8}" destId="{0AE6E11B-0790-4291-AEA4-9DAA54F7BE49}" srcOrd="4" destOrd="0" parTransId="{251E6263-1477-463C-9F66-A283F1855136}" sibTransId="{96667E8B-B3C6-494A-B457-30F0B2BBDE67}"/>
    <dgm:cxn modelId="{AAE096F3-D1D3-40BE-BCEA-7AA3058923D7}" type="presParOf" srcId="{22ADF4B7-17FB-4F4F-982A-68DA04F3AC53}" destId="{C16FD233-285C-4823-8090-D8C5E3839DEA}" srcOrd="0" destOrd="0" presId="urn:microsoft.com/office/officeart/2018/2/layout/IconVerticalSolidList"/>
    <dgm:cxn modelId="{B4945F92-F76A-4005-8182-3F8E9F81A6D1}" type="presParOf" srcId="{C16FD233-285C-4823-8090-D8C5E3839DEA}" destId="{9AFEB276-F69F-4A46-AF05-A3C06016DA48}" srcOrd="0" destOrd="0" presId="urn:microsoft.com/office/officeart/2018/2/layout/IconVerticalSolidList"/>
    <dgm:cxn modelId="{0F49B28F-ADA7-4710-B1C8-B95CBBAB1BFA}" type="presParOf" srcId="{C16FD233-285C-4823-8090-D8C5E3839DEA}" destId="{BAE21A2E-1474-4319-88A9-6768797DB99C}" srcOrd="1" destOrd="0" presId="urn:microsoft.com/office/officeart/2018/2/layout/IconVerticalSolidList"/>
    <dgm:cxn modelId="{61404C59-4CE3-4B1F-AB22-E8626BAFB453}" type="presParOf" srcId="{C16FD233-285C-4823-8090-D8C5E3839DEA}" destId="{3C29DCB4-2BA2-447D-95D2-03DEDAB2831D}" srcOrd="2" destOrd="0" presId="urn:microsoft.com/office/officeart/2018/2/layout/IconVerticalSolidList"/>
    <dgm:cxn modelId="{BBAD569B-2978-4A39-836E-8CAFFB053037}" type="presParOf" srcId="{C16FD233-285C-4823-8090-D8C5E3839DEA}" destId="{7321C26B-CAFB-4C18-9C6A-C884712AE9A4}" srcOrd="3" destOrd="0" presId="urn:microsoft.com/office/officeart/2018/2/layout/IconVerticalSolidList"/>
    <dgm:cxn modelId="{F59A5648-2E98-4B62-897E-FFBA7E136831}" type="presParOf" srcId="{22ADF4B7-17FB-4F4F-982A-68DA04F3AC53}" destId="{C8CE612E-57B4-492A-B9C8-FA2776F8DB12}" srcOrd="1" destOrd="0" presId="urn:microsoft.com/office/officeart/2018/2/layout/IconVerticalSolidList"/>
    <dgm:cxn modelId="{D9BEDDDA-1CB5-49EA-85E8-C9DE5F8CC5CA}" type="presParOf" srcId="{22ADF4B7-17FB-4F4F-982A-68DA04F3AC53}" destId="{E282A43C-EBBB-47A3-B6F0-DB9AB017C3AE}" srcOrd="2" destOrd="0" presId="urn:microsoft.com/office/officeart/2018/2/layout/IconVerticalSolidList"/>
    <dgm:cxn modelId="{A38A1DE1-0726-42A2-B60D-7AA2DE068464}" type="presParOf" srcId="{E282A43C-EBBB-47A3-B6F0-DB9AB017C3AE}" destId="{14150C97-551F-411E-8FF3-9346AB6959ED}" srcOrd="0" destOrd="0" presId="urn:microsoft.com/office/officeart/2018/2/layout/IconVerticalSolidList"/>
    <dgm:cxn modelId="{9E53BC97-EC16-4C34-AB2D-AA7F039D8F54}" type="presParOf" srcId="{E282A43C-EBBB-47A3-B6F0-DB9AB017C3AE}" destId="{2E6D3E64-6D9F-443A-BBF2-7E5E79B7478B}" srcOrd="1" destOrd="0" presId="urn:microsoft.com/office/officeart/2018/2/layout/IconVerticalSolidList"/>
    <dgm:cxn modelId="{5555A027-DC82-4E32-9EF0-494E679AA8AF}" type="presParOf" srcId="{E282A43C-EBBB-47A3-B6F0-DB9AB017C3AE}" destId="{FEF445E7-9B19-4A59-9B21-E937F0F918C0}" srcOrd="2" destOrd="0" presId="urn:microsoft.com/office/officeart/2018/2/layout/IconVerticalSolidList"/>
    <dgm:cxn modelId="{236DC0B5-B1DF-4E99-8E48-F65D337665D9}" type="presParOf" srcId="{E282A43C-EBBB-47A3-B6F0-DB9AB017C3AE}" destId="{6AA56875-8FE0-4405-8779-86157C2945D2}" srcOrd="3" destOrd="0" presId="urn:microsoft.com/office/officeart/2018/2/layout/IconVerticalSolidList"/>
    <dgm:cxn modelId="{0E43C59A-B1F3-4341-8BC9-8993E53D657B}" type="presParOf" srcId="{E282A43C-EBBB-47A3-B6F0-DB9AB017C3AE}" destId="{F854E707-0BA9-4D2B-A2B5-726960AEF614}" srcOrd="4" destOrd="0" presId="urn:microsoft.com/office/officeart/2018/2/layout/IconVerticalSolidList"/>
    <dgm:cxn modelId="{7EE0F42B-0A36-430B-B375-B7493D35376C}" type="presParOf" srcId="{22ADF4B7-17FB-4F4F-982A-68DA04F3AC53}" destId="{96C39CDB-D852-476E-9DA3-D4A6D9CDDE91}" srcOrd="3" destOrd="0" presId="urn:microsoft.com/office/officeart/2018/2/layout/IconVerticalSolidList"/>
    <dgm:cxn modelId="{ACD80048-CCF0-4CAD-A0B0-C45460A8CF49}" type="presParOf" srcId="{22ADF4B7-17FB-4F4F-982A-68DA04F3AC53}" destId="{F31A5928-08C6-4CD4-9E3D-575D5A81D695}" srcOrd="4" destOrd="0" presId="urn:microsoft.com/office/officeart/2018/2/layout/IconVerticalSolidList"/>
    <dgm:cxn modelId="{E444C8A6-137D-48E4-8184-107AD943CFE7}" type="presParOf" srcId="{F31A5928-08C6-4CD4-9E3D-575D5A81D695}" destId="{B9A25F95-7A10-4415-8ABB-5AF44FE7F550}" srcOrd="0" destOrd="0" presId="urn:microsoft.com/office/officeart/2018/2/layout/IconVerticalSolidList"/>
    <dgm:cxn modelId="{85ED784E-D967-486D-96D6-FA5E93263E47}" type="presParOf" srcId="{F31A5928-08C6-4CD4-9E3D-575D5A81D695}" destId="{3D4BD685-4762-45F1-8C1E-A7FBEEC80E30}" srcOrd="1" destOrd="0" presId="urn:microsoft.com/office/officeart/2018/2/layout/IconVerticalSolidList"/>
    <dgm:cxn modelId="{4A8098B3-7609-4B73-9438-13B68506A583}" type="presParOf" srcId="{F31A5928-08C6-4CD4-9E3D-575D5A81D695}" destId="{9D258B51-CCFF-4671-B412-E98B2B45A9DE}" srcOrd="2" destOrd="0" presId="urn:microsoft.com/office/officeart/2018/2/layout/IconVerticalSolidList"/>
    <dgm:cxn modelId="{B7FA7356-8822-477C-996C-EBD2400852E8}" type="presParOf" srcId="{F31A5928-08C6-4CD4-9E3D-575D5A81D695}" destId="{F7CD3150-3CAC-4063-B56D-09635ED0D2A3}" srcOrd="3" destOrd="0" presId="urn:microsoft.com/office/officeart/2018/2/layout/IconVerticalSolidList"/>
    <dgm:cxn modelId="{85CCA839-E18D-49FF-945E-28BD4401E094}" type="presParOf" srcId="{22ADF4B7-17FB-4F4F-982A-68DA04F3AC53}" destId="{19EB1F8A-7DBA-4644-81BB-12E081C699B9}" srcOrd="5" destOrd="0" presId="urn:microsoft.com/office/officeart/2018/2/layout/IconVerticalSolidList"/>
    <dgm:cxn modelId="{703C5725-576B-4362-9A12-2DF2077F6074}" type="presParOf" srcId="{22ADF4B7-17FB-4F4F-982A-68DA04F3AC53}" destId="{857E33DA-C701-4A69-A36F-61F1216A04AD}" srcOrd="6" destOrd="0" presId="urn:microsoft.com/office/officeart/2018/2/layout/IconVerticalSolidList"/>
    <dgm:cxn modelId="{243BDDEF-3C20-4F19-BE5D-B369B0EBD7A4}" type="presParOf" srcId="{857E33DA-C701-4A69-A36F-61F1216A04AD}" destId="{741EBF95-36BC-4BC6-8F8B-409783070D50}" srcOrd="0" destOrd="0" presId="urn:microsoft.com/office/officeart/2018/2/layout/IconVerticalSolidList"/>
    <dgm:cxn modelId="{25CC275B-605A-4A0B-856C-D5A4B495FF6E}" type="presParOf" srcId="{857E33DA-C701-4A69-A36F-61F1216A04AD}" destId="{A0F316F4-DDDC-48A9-927A-C7F8E7B2D673}" srcOrd="1" destOrd="0" presId="urn:microsoft.com/office/officeart/2018/2/layout/IconVerticalSolidList"/>
    <dgm:cxn modelId="{DDA1411F-7341-4A3E-928B-00FD897569B8}" type="presParOf" srcId="{857E33DA-C701-4A69-A36F-61F1216A04AD}" destId="{52EB21F4-FF97-4C38-9A1F-29F2D09DF47D}" srcOrd="2" destOrd="0" presId="urn:microsoft.com/office/officeart/2018/2/layout/IconVerticalSolidList"/>
    <dgm:cxn modelId="{C56A9135-CFD7-4B69-8AC2-4C54D1A294B7}" type="presParOf" srcId="{857E33DA-C701-4A69-A36F-61F1216A04AD}" destId="{46D0F29B-987B-4726-81BE-CF0A32BC210F}" srcOrd="3" destOrd="0" presId="urn:microsoft.com/office/officeart/2018/2/layout/IconVerticalSolidList"/>
    <dgm:cxn modelId="{469CAE6C-143C-43F3-BF8B-4ACDB6CCB3C7}" type="presParOf" srcId="{22ADF4B7-17FB-4F4F-982A-68DA04F3AC53}" destId="{68A44F26-3E70-452E-AFFE-D5B41B583FB7}" srcOrd="7" destOrd="0" presId="urn:microsoft.com/office/officeart/2018/2/layout/IconVerticalSolidList"/>
    <dgm:cxn modelId="{70804FE2-2CE5-4130-9176-43205DCB23D2}" type="presParOf" srcId="{22ADF4B7-17FB-4F4F-982A-68DA04F3AC53}" destId="{023E9BCB-D053-4C0C-836A-4309C536CD00}" srcOrd="8" destOrd="0" presId="urn:microsoft.com/office/officeart/2018/2/layout/IconVerticalSolidList"/>
    <dgm:cxn modelId="{97FF69B6-B659-46F2-8586-A3A0B828B8A7}" type="presParOf" srcId="{023E9BCB-D053-4C0C-836A-4309C536CD00}" destId="{1B87E0C1-7CC3-46A8-823E-7C57221D2766}" srcOrd="0" destOrd="0" presId="urn:microsoft.com/office/officeart/2018/2/layout/IconVerticalSolidList"/>
    <dgm:cxn modelId="{8EA65CCF-4BC6-459F-8595-8BCD5DBA0900}" type="presParOf" srcId="{023E9BCB-D053-4C0C-836A-4309C536CD00}" destId="{30A9F5DB-9250-4243-8434-CBEB9381FEFD}" srcOrd="1" destOrd="0" presId="urn:microsoft.com/office/officeart/2018/2/layout/IconVerticalSolidList"/>
    <dgm:cxn modelId="{A8E69613-2536-4425-83B1-35542652ADE8}" type="presParOf" srcId="{023E9BCB-D053-4C0C-836A-4309C536CD00}" destId="{8BB300B1-7A4F-445D-9BEA-162692DCE8BC}" srcOrd="2" destOrd="0" presId="urn:microsoft.com/office/officeart/2018/2/layout/IconVerticalSolidList"/>
    <dgm:cxn modelId="{8A228745-9A57-4627-BE4B-637A1BB30AF6}" type="presParOf" srcId="{023E9BCB-D053-4C0C-836A-4309C536CD00}" destId="{0CE7EC38-21A8-493E-87E3-0441C41E9E8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899BAF9-68D2-48F9-8DD6-06AEEE30BA7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2DB0C07-1D55-4825-8293-C58D3DC5689A}">
      <dgm:prSet/>
      <dgm:spPr/>
      <dgm:t>
        <a:bodyPr/>
        <a:lstStyle/>
        <a:p>
          <a:r>
            <a:rPr lang="en-US" dirty="0"/>
            <a:t>for a FEW STUDENTS vs. for ALL STUDENTS</a:t>
          </a:r>
        </a:p>
      </dgm:t>
    </dgm:pt>
    <dgm:pt modelId="{D2098D1D-90F5-4EE5-B5B8-E6C7148EA857}" type="parTrans" cxnId="{0C89D7CB-D75E-48D0-80C3-1C624C1F1BD8}">
      <dgm:prSet/>
      <dgm:spPr/>
      <dgm:t>
        <a:bodyPr/>
        <a:lstStyle/>
        <a:p>
          <a:endParaRPr lang="en-US"/>
        </a:p>
      </dgm:t>
    </dgm:pt>
    <dgm:pt modelId="{7E99793E-FF31-4D48-AA49-9804CB906EC9}" type="sibTrans" cxnId="{0C89D7CB-D75E-48D0-80C3-1C624C1F1BD8}">
      <dgm:prSet/>
      <dgm:spPr/>
      <dgm:t>
        <a:bodyPr/>
        <a:lstStyle/>
        <a:p>
          <a:endParaRPr lang="en-US"/>
        </a:p>
      </dgm:t>
    </dgm:pt>
    <dgm:pt modelId="{3D13505D-D74D-4957-A809-BF7CE6464447}">
      <dgm:prSet/>
      <dgm:spPr/>
      <dgm:t>
        <a:bodyPr/>
        <a:lstStyle/>
        <a:p>
          <a:r>
            <a:rPr lang="en-US" dirty="0"/>
            <a:t>For a FEW “JOBS” vs. for ALL CAREERS</a:t>
          </a:r>
        </a:p>
      </dgm:t>
    </dgm:pt>
    <dgm:pt modelId="{644B0B82-C5A4-4CC4-8209-2FC6D1342AEF}" type="parTrans" cxnId="{72CE7365-DEEC-4521-873E-F992BCF549D1}">
      <dgm:prSet/>
      <dgm:spPr/>
      <dgm:t>
        <a:bodyPr/>
        <a:lstStyle/>
        <a:p>
          <a:endParaRPr lang="en-US"/>
        </a:p>
      </dgm:t>
    </dgm:pt>
    <dgm:pt modelId="{61C5DD8D-D5A8-4712-ACD7-EC72E5934F42}" type="sibTrans" cxnId="{72CE7365-DEEC-4521-873E-F992BCF549D1}">
      <dgm:prSet/>
      <dgm:spPr/>
      <dgm:t>
        <a:bodyPr/>
        <a:lstStyle/>
        <a:p>
          <a:endParaRPr lang="en-US"/>
        </a:p>
      </dgm:t>
    </dgm:pt>
    <dgm:pt modelId="{603372D4-561E-4E92-AD29-E9F169FD7B66}">
      <dgm:prSet/>
      <dgm:spPr/>
      <dgm:t>
        <a:bodyPr/>
        <a:lstStyle/>
        <a:p>
          <a:r>
            <a:rPr lang="en-US" dirty="0"/>
            <a:t>High-Quality; Rigorous; Career-Focused</a:t>
          </a:r>
        </a:p>
      </dgm:t>
    </dgm:pt>
    <dgm:pt modelId="{5C9FABF6-2CDF-43D5-B07A-5E70010CACBB}" type="parTrans" cxnId="{A31FBC47-1BBC-4693-9E09-ED0704B05771}">
      <dgm:prSet/>
      <dgm:spPr/>
      <dgm:t>
        <a:bodyPr/>
        <a:lstStyle/>
        <a:p>
          <a:endParaRPr lang="en-US"/>
        </a:p>
      </dgm:t>
    </dgm:pt>
    <dgm:pt modelId="{FDCEC732-09CE-4A1B-9500-2237B94BD219}" type="sibTrans" cxnId="{A31FBC47-1BBC-4693-9E09-ED0704B05771}">
      <dgm:prSet/>
      <dgm:spPr/>
      <dgm:t>
        <a:bodyPr/>
        <a:lstStyle/>
        <a:p>
          <a:endParaRPr lang="en-US"/>
        </a:p>
      </dgm:t>
    </dgm:pt>
    <dgm:pt modelId="{C04E4601-0C83-48A5-8EB5-AC2F1D768B5E}">
      <dgm:prSet/>
      <dgm:spPr/>
      <dgm:t>
        <a:bodyPr/>
        <a:lstStyle/>
        <a:p>
          <a:r>
            <a:rPr lang="en-US" dirty="0"/>
            <a:t>Terminal vs. Credentials of Value LIFE-LONG LEARNING</a:t>
          </a:r>
        </a:p>
      </dgm:t>
    </dgm:pt>
    <dgm:pt modelId="{65EE14ED-533D-4C8A-856B-FCBF162BA31D}" type="parTrans" cxnId="{16934BAF-413F-4F26-BC9F-1AA217825B89}">
      <dgm:prSet/>
      <dgm:spPr/>
      <dgm:t>
        <a:bodyPr/>
        <a:lstStyle/>
        <a:p>
          <a:endParaRPr lang="en-US"/>
        </a:p>
      </dgm:t>
    </dgm:pt>
    <dgm:pt modelId="{6F9FD432-0C0E-499A-8F16-00B1F617949E}" type="sibTrans" cxnId="{16934BAF-413F-4F26-BC9F-1AA217825B89}">
      <dgm:prSet/>
      <dgm:spPr/>
      <dgm:t>
        <a:bodyPr/>
        <a:lstStyle/>
        <a:p>
          <a:endParaRPr lang="en-US"/>
        </a:p>
      </dgm:t>
    </dgm:pt>
    <dgm:pt modelId="{C90A8BE7-EAB2-4C16-AA98-0687E20F5567}">
      <dgm:prSet/>
      <dgm:spPr/>
      <dgm:t>
        <a:bodyPr/>
        <a:lstStyle/>
        <a:p>
          <a:r>
            <a:rPr lang="en-US" dirty="0"/>
            <a:t>IN LIEU of Academics vs. Concurrent Enrollment</a:t>
          </a:r>
        </a:p>
      </dgm:t>
    </dgm:pt>
    <dgm:pt modelId="{CCF7DE22-647A-4DAC-B079-E5E2E40680D8}" type="parTrans" cxnId="{DA1A1399-5069-406C-8796-D97804ACD0D4}">
      <dgm:prSet/>
      <dgm:spPr/>
      <dgm:t>
        <a:bodyPr/>
        <a:lstStyle/>
        <a:p>
          <a:endParaRPr lang="en-US"/>
        </a:p>
      </dgm:t>
    </dgm:pt>
    <dgm:pt modelId="{6D4966D6-DB02-4919-A591-A77BCA3D98A1}" type="sibTrans" cxnId="{DA1A1399-5069-406C-8796-D97804ACD0D4}">
      <dgm:prSet/>
      <dgm:spPr/>
      <dgm:t>
        <a:bodyPr/>
        <a:lstStyle/>
        <a:p>
          <a:endParaRPr lang="en-US"/>
        </a:p>
      </dgm:t>
    </dgm:pt>
    <dgm:pt modelId="{D779F5AD-B45C-409B-A4E2-BF77A6EB2C7D}">
      <dgm:prSet/>
      <dgm:spPr/>
      <dgm:t>
        <a:bodyPr/>
        <a:lstStyle/>
        <a:p>
          <a:r>
            <a:rPr lang="en-US" dirty="0"/>
            <a:t>Aligns &amp; Supports Academics</a:t>
          </a:r>
        </a:p>
      </dgm:t>
    </dgm:pt>
    <dgm:pt modelId="{8EEE341B-CD24-4E31-AEC6-1E902D128482}" type="parTrans" cxnId="{7B0BA023-4D3A-42DC-B42D-F021043CE4DA}">
      <dgm:prSet/>
      <dgm:spPr/>
      <dgm:t>
        <a:bodyPr/>
        <a:lstStyle/>
        <a:p>
          <a:endParaRPr lang="en-US"/>
        </a:p>
      </dgm:t>
    </dgm:pt>
    <dgm:pt modelId="{0BD6E7A7-FA4C-4FA4-9BFD-8752B7AD4E59}" type="sibTrans" cxnId="{7B0BA023-4D3A-42DC-B42D-F021043CE4DA}">
      <dgm:prSet/>
      <dgm:spPr/>
      <dgm:t>
        <a:bodyPr/>
        <a:lstStyle/>
        <a:p>
          <a:endParaRPr lang="en-US"/>
        </a:p>
      </dgm:t>
    </dgm:pt>
    <dgm:pt modelId="{42CE570E-6976-4DE5-BD87-BD2D950C402B}">
      <dgm:prSet/>
      <dgm:spPr/>
      <dgm:t>
        <a:bodyPr/>
        <a:lstStyle/>
        <a:p>
          <a:r>
            <a:rPr lang="en-US" dirty="0"/>
            <a:t>6 to 7 “Program Areas” vs. 13 Career Clusters / 60 Career Pathways</a:t>
          </a:r>
        </a:p>
      </dgm:t>
    </dgm:pt>
    <dgm:pt modelId="{AAF33122-00EE-4F91-87E2-F8A8C80FB821}" type="parTrans" cxnId="{CC987097-7BC8-46A0-9D76-80AB3CACE6F6}">
      <dgm:prSet/>
      <dgm:spPr/>
      <dgm:t>
        <a:bodyPr/>
        <a:lstStyle/>
        <a:p>
          <a:endParaRPr lang="en-US"/>
        </a:p>
      </dgm:t>
    </dgm:pt>
    <dgm:pt modelId="{92A10B83-CFC9-4EEA-9D2A-A444C085D723}" type="sibTrans" cxnId="{CC987097-7BC8-46A0-9D76-80AB3CACE6F6}">
      <dgm:prSet/>
      <dgm:spPr/>
      <dgm:t>
        <a:bodyPr/>
        <a:lstStyle/>
        <a:p>
          <a:endParaRPr lang="en-US"/>
        </a:p>
      </dgm:t>
    </dgm:pt>
    <dgm:pt modelId="{36AAB926-028E-49BD-9ADD-7400032F727D}">
      <dgm:prSet/>
      <dgm:spPr/>
      <dgm:t>
        <a:bodyPr/>
        <a:lstStyle/>
        <a:p>
          <a:r>
            <a:rPr lang="en-US" dirty="0"/>
            <a:t>Even more in Ohio!</a:t>
          </a:r>
        </a:p>
      </dgm:t>
    </dgm:pt>
    <dgm:pt modelId="{3BB49C58-56B2-4A38-AE45-1C14A1BE98AE}" type="parTrans" cxnId="{A967C524-F46A-4275-A430-C6014CCB535A}">
      <dgm:prSet/>
      <dgm:spPr/>
      <dgm:t>
        <a:bodyPr/>
        <a:lstStyle/>
        <a:p>
          <a:endParaRPr lang="en-US"/>
        </a:p>
      </dgm:t>
    </dgm:pt>
    <dgm:pt modelId="{87E210E1-1A6F-4615-9DC8-EE1FD53CD298}" type="sibTrans" cxnId="{A967C524-F46A-4275-A430-C6014CCB535A}">
      <dgm:prSet/>
      <dgm:spPr/>
      <dgm:t>
        <a:bodyPr/>
        <a:lstStyle/>
        <a:p>
          <a:endParaRPr lang="en-US"/>
        </a:p>
      </dgm:t>
    </dgm:pt>
    <dgm:pt modelId="{6EFAF4EE-4F10-4F16-B999-48F084FECEBD}">
      <dgm:prSet/>
      <dgm:spPr/>
      <dgm:t>
        <a:bodyPr/>
        <a:lstStyle/>
        <a:p>
          <a:r>
            <a:rPr lang="en-US" dirty="0"/>
            <a:t>High School focused vs. COLLEGE MEANS 1, 2, 4 or MORE! </a:t>
          </a:r>
        </a:p>
      </dgm:t>
    </dgm:pt>
    <dgm:pt modelId="{815D1736-1CE6-49EA-BC3B-4F426B6BC8CA}" type="parTrans" cxnId="{7F61C380-2ECD-4700-88BD-6C445A2A3E52}">
      <dgm:prSet/>
      <dgm:spPr/>
      <dgm:t>
        <a:bodyPr/>
        <a:lstStyle/>
        <a:p>
          <a:endParaRPr lang="en-US"/>
        </a:p>
      </dgm:t>
    </dgm:pt>
    <dgm:pt modelId="{E8026D4F-BCCC-41CA-8205-427C26C4A36B}" type="sibTrans" cxnId="{7F61C380-2ECD-4700-88BD-6C445A2A3E52}">
      <dgm:prSet/>
      <dgm:spPr/>
      <dgm:t>
        <a:bodyPr/>
        <a:lstStyle/>
        <a:p>
          <a:endParaRPr lang="en-US"/>
        </a:p>
      </dgm:t>
    </dgm:pt>
    <dgm:pt modelId="{787F10C1-4F76-4D78-AA14-A0FF5E11F7E9}" type="pres">
      <dgm:prSet presAssocID="{D899BAF9-68D2-48F9-8DD6-06AEEE30BA71}" presName="root" presStyleCnt="0">
        <dgm:presLayoutVars>
          <dgm:dir/>
          <dgm:resizeHandles val="exact"/>
        </dgm:presLayoutVars>
      </dgm:prSet>
      <dgm:spPr/>
    </dgm:pt>
    <dgm:pt modelId="{A2130DA6-E231-491D-9A39-F1B53AD4C87B}" type="pres">
      <dgm:prSet presAssocID="{72DB0C07-1D55-4825-8293-C58D3DC5689A}" presName="compNode" presStyleCnt="0"/>
      <dgm:spPr/>
    </dgm:pt>
    <dgm:pt modelId="{2341C5D1-1237-4E7D-A7DC-560C6899161A}" type="pres">
      <dgm:prSet presAssocID="{72DB0C07-1D55-4825-8293-C58D3DC5689A}" presName="bgRect" presStyleLbl="bgShp" presStyleIdx="0" presStyleCnt="6"/>
      <dgm:spPr/>
    </dgm:pt>
    <dgm:pt modelId="{D46F34DE-3CC0-47E1-9637-9335131A165F}" type="pres">
      <dgm:prSet presAssocID="{72DB0C07-1D55-4825-8293-C58D3DC5689A}"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ildren"/>
        </a:ext>
      </dgm:extLst>
    </dgm:pt>
    <dgm:pt modelId="{248A5678-7794-4194-BD9E-99DFDC225220}" type="pres">
      <dgm:prSet presAssocID="{72DB0C07-1D55-4825-8293-C58D3DC5689A}" presName="spaceRect" presStyleCnt="0"/>
      <dgm:spPr/>
    </dgm:pt>
    <dgm:pt modelId="{8DAC542F-42C1-414C-97B8-F6AAFBEE7DD7}" type="pres">
      <dgm:prSet presAssocID="{72DB0C07-1D55-4825-8293-C58D3DC5689A}" presName="parTx" presStyleLbl="revTx" presStyleIdx="0" presStyleCnt="9">
        <dgm:presLayoutVars>
          <dgm:chMax val="0"/>
          <dgm:chPref val="0"/>
        </dgm:presLayoutVars>
      </dgm:prSet>
      <dgm:spPr/>
    </dgm:pt>
    <dgm:pt modelId="{198351B2-6B98-4092-B839-A25222490446}" type="pres">
      <dgm:prSet presAssocID="{7E99793E-FF31-4D48-AA49-9804CB906EC9}" presName="sibTrans" presStyleCnt="0"/>
      <dgm:spPr/>
    </dgm:pt>
    <dgm:pt modelId="{896B348A-60E0-4D73-9087-880A269D3C78}" type="pres">
      <dgm:prSet presAssocID="{3D13505D-D74D-4957-A809-BF7CE6464447}" presName="compNode" presStyleCnt="0"/>
      <dgm:spPr/>
    </dgm:pt>
    <dgm:pt modelId="{8A14F6C7-75F8-4442-A4F2-F881A57BD370}" type="pres">
      <dgm:prSet presAssocID="{3D13505D-D74D-4957-A809-BF7CE6464447}" presName="bgRect" presStyleLbl="bgShp" presStyleIdx="1" presStyleCnt="6"/>
      <dgm:spPr/>
    </dgm:pt>
    <dgm:pt modelId="{8D725A05-6D93-4ACE-B89D-F49254E73A64}" type="pres">
      <dgm:prSet presAssocID="{3D13505D-D74D-4957-A809-BF7CE6464447}"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ffice Worker"/>
        </a:ext>
      </dgm:extLst>
    </dgm:pt>
    <dgm:pt modelId="{F5690C07-C4D1-4B87-AD35-2D3455AEC71B}" type="pres">
      <dgm:prSet presAssocID="{3D13505D-D74D-4957-A809-BF7CE6464447}" presName="spaceRect" presStyleCnt="0"/>
      <dgm:spPr/>
    </dgm:pt>
    <dgm:pt modelId="{F72F8050-9117-464A-8BF4-6560A28F3B8A}" type="pres">
      <dgm:prSet presAssocID="{3D13505D-D74D-4957-A809-BF7CE6464447}" presName="parTx" presStyleLbl="revTx" presStyleIdx="1" presStyleCnt="9">
        <dgm:presLayoutVars>
          <dgm:chMax val="0"/>
          <dgm:chPref val="0"/>
        </dgm:presLayoutVars>
      </dgm:prSet>
      <dgm:spPr/>
    </dgm:pt>
    <dgm:pt modelId="{16706B04-27E0-47B9-8490-1ACDEEE1C977}" type="pres">
      <dgm:prSet presAssocID="{3D13505D-D74D-4957-A809-BF7CE6464447}" presName="desTx" presStyleLbl="revTx" presStyleIdx="2" presStyleCnt="9">
        <dgm:presLayoutVars/>
      </dgm:prSet>
      <dgm:spPr/>
    </dgm:pt>
    <dgm:pt modelId="{7C160DC2-069E-458E-87D4-9C3AC166650D}" type="pres">
      <dgm:prSet presAssocID="{61C5DD8D-D5A8-4712-ACD7-EC72E5934F42}" presName="sibTrans" presStyleCnt="0"/>
      <dgm:spPr/>
    </dgm:pt>
    <dgm:pt modelId="{A25CF19B-65BC-47E3-AD50-7E3BAB0EADC6}" type="pres">
      <dgm:prSet presAssocID="{C04E4601-0C83-48A5-8EB5-AC2F1D768B5E}" presName="compNode" presStyleCnt="0"/>
      <dgm:spPr/>
    </dgm:pt>
    <dgm:pt modelId="{B7CE1414-D946-4D7F-AF5B-126ADF078E90}" type="pres">
      <dgm:prSet presAssocID="{C04E4601-0C83-48A5-8EB5-AC2F1D768B5E}" presName="bgRect" presStyleLbl="bgShp" presStyleIdx="2" presStyleCnt="6"/>
      <dgm:spPr/>
    </dgm:pt>
    <dgm:pt modelId="{521C0AAD-859E-4B8A-9629-C1777EB617F6}" type="pres">
      <dgm:prSet presAssocID="{C04E4601-0C83-48A5-8EB5-AC2F1D768B5E}"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ound(soft)"/>
        </a:ext>
      </dgm:extLst>
    </dgm:pt>
    <dgm:pt modelId="{B5AB1035-6BED-4FBD-AEF9-35BF2FC28556}" type="pres">
      <dgm:prSet presAssocID="{C04E4601-0C83-48A5-8EB5-AC2F1D768B5E}" presName="spaceRect" presStyleCnt="0"/>
      <dgm:spPr/>
    </dgm:pt>
    <dgm:pt modelId="{45BBFC8C-4CF7-48C9-9C1F-7238A01EB9C2}" type="pres">
      <dgm:prSet presAssocID="{C04E4601-0C83-48A5-8EB5-AC2F1D768B5E}" presName="parTx" presStyleLbl="revTx" presStyleIdx="3" presStyleCnt="9">
        <dgm:presLayoutVars>
          <dgm:chMax val="0"/>
          <dgm:chPref val="0"/>
        </dgm:presLayoutVars>
      </dgm:prSet>
      <dgm:spPr/>
    </dgm:pt>
    <dgm:pt modelId="{6B3EEC17-98AF-44BE-8503-77BC06374A3E}" type="pres">
      <dgm:prSet presAssocID="{6F9FD432-0C0E-499A-8F16-00B1F617949E}" presName="sibTrans" presStyleCnt="0"/>
      <dgm:spPr/>
    </dgm:pt>
    <dgm:pt modelId="{AEAF5BCA-4936-4EEA-931A-DE48608CF5BD}" type="pres">
      <dgm:prSet presAssocID="{C90A8BE7-EAB2-4C16-AA98-0687E20F5567}" presName="compNode" presStyleCnt="0"/>
      <dgm:spPr/>
    </dgm:pt>
    <dgm:pt modelId="{B7F5842E-9C95-411C-9BEC-86C1B3A827DB}" type="pres">
      <dgm:prSet presAssocID="{C90A8BE7-EAB2-4C16-AA98-0687E20F5567}" presName="bgRect" presStyleLbl="bgShp" presStyleIdx="3" presStyleCnt="6"/>
      <dgm:spPr/>
    </dgm:pt>
    <dgm:pt modelId="{2C32DB78-B263-49BE-9E32-83DA5332A847}" type="pres">
      <dgm:prSet presAssocID="{C90A8BE7-EAB2-4C16-AA98-0687E20F5567}"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ooks"/>
        </a:ext>
      </dgm:extLst>
    </dgm:pt>
    <dgm:pt modelId="{0ECE32B0-2BB5-4D33-BA5B-9C0F02C23B0B}" type="pres">
      <dgm:prSet presAssocID="{C90A8BE7-EAB2-4C16-AA98-0687E20F5567}" presName="spaceRect" presStyleCnt="0"/>
      <dgm:spPr/>
    </dgm:pt>
    <dgm:pt modelId="{D7AA7F19-CB33-4780-9E02-884C6010F510}" type="pres">
      <dgm:prSet presAssocID="{C90A8BE7-EAB2-4C16-AA98-0687E20F5567}" presName="parTx" presStyleLbl="revTx" presStyleIdx="4" presStyleCnt="9">
        <dgm:presLayoutVars>
          <dgm:chMax val="0"/>
          <dgm:chPref val="0"/>
        </dgm:presLayoutVars>
      </dgm:prSet>
      <dgm:spPr/>
    </dgm:pt>
    <dgm:pt modelId="{5913060F-F9B1-49C9-8EE7-0719A54C9147}" type="pres">
      <dgm:prSet presAssocID="{C90A8BE7-EAB2-4C16-AA98-0687E20F5567}" presName="desTx" presStyleLbl="revTx" presStyleIdx="5" presStyleCnt="9">
        <dgm:presLayoutVars/>
      </dgm:prSet>
      <dgm:spPr/>
    </dgm:pt>
    <dgm:pt modelId="{7E5365A7-3E7C-4688-8FCA-B5312C6ED4D0}" type="pres">
      <dgm:prSet presAssocID="{6D4966D6-DB02-4919-A591-A77BCA3D98A1}" presName="sibTrans" presStyleCnt="0"/>
      <dgm:spPr/>
    </dgm:pt>
    <dgm:pt modelId="{B21AE933-EB52-45B2-8948-8658B6C1B7A1}" type="pres">
      <dgm:prSet presAssocID="{42CE570E-6976-4DE5-BD87-BD2D950C402B}" presName="compNode" presStyleCnt="0"/>
      <dgm:spPr/>
    </dgm:pt>
    <dgm:pt modelId="{02613791-4EC7-4649-8800-F835811EFB1B}" type="pres">
      <dgm:prSet presAssocID="{42CE570E-6976-4DE5-BD87-BD2D950C402B}" presName="bgRect" presStyleLbl="bgShp" presStyleIdx="4" presStyleCnt="6"/>
      <dgm:spPr/>
    </dgm:pt>
    <dgm:pt modelId="{7701F013-AC15-445C-80DE-6991190C1268}" type="pres">
      <dgm:prSet presAssocID="{42CE570E-6976-4DE5-BD87-BD2D950C402B}"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Onion"/>
        </a:ext>
      </dgm:extLst>
    </dgm:pt>
    <dgm:pt modelId="{6B5615AC-288E-4ACF-9460-F241979FB156}" type="pres">
      <dgm:prSet presAssocID="{42CE570E-6976-4DE5-BD87-BD2D950C402B}" presName="spaceRect" presStyleCnt="0"/>
      <dgm:spPr/>
    </dgm:pt>
    <dgm:pt modelId="{51C87C6C-CFF3-456C-A1B3-412D10C34C8B}" type="pres">
      <dgm:prSet presAssocID="{42CE570E-6976-4DE5-BD87-BD2D950C402B}" presName="parTx" presStyleLbl="revTx" presStyleIdx="6" presStyleCnt="9">
        <dgm:presLayoutVars>
          <dgm:chMax val="0"/>
          <dgm:chPref val="0"/>
        </dgm:presLayoutVars>
      </dgm:prSet>
      <dgm:spPr/>
    </dgm:pt>
    <dgm:pt modelId="{E40CA0FF-6F2C-445C-91E9-5823EA63A42D}" type="pres">
      <dgm:prSet presAssocID="{42CE570E-6976-4DE5-BD87-BD2D950C402B}" presName="desTx" presStyleLbl="revTx" presStyleIdx="7" presStyleCnt="9">
        <dgm:presLayoutVars/>
      </dgm:prSet>
      <dgm:spPr/>
    </dgm:pt>
    <dgm:pt modelId="{C120F37B-FAB2-468B-8F38-6F5FCF719C7B}" type="pres">
      <dgm:prSet presAssocID="{92A10B83-CFC9-4EEA-9D2A-A444C085D723}" presName="sibTrans" presStyleCnt="0"/>
      <dgm:spPr/>
    </dgm:pt>
    <dgm:pt modelId="{02AC1A8D-8D57-4978-9C02-9AD74A6F8D93}" type="pres">
      <dgm:prSet presAssocID="{6EFAF4EE-4F10-4F16-B999-48F084FECEBD}" presName="compNode" presStyleCnt="0"/>
      <dgm:spPr/>
    </dgm:pt>
    <dgm:pt modelId="{A1806770-345A-45D9-8F45-A69DE12D11DD}" type="pres">
      <dgm:prSet presAssocID="{6EFAF4EE-4F10-4F16-B999-48F084FECEBD}" presName="bgRect" presStyleLbl="bgShp" presStyleIdx="5" presStyleCnt="6"/>
      <dgm:spPr/>
    </dgm:pt>
    <dgm:pt modelId="{58AFEA6E-D5D5-4BAE-806B-A9DEB572FAD7}" type="pres">
      <dgm:prSet presAssocID="{6EFAF4EE-4F10-4F16-B999-48F084FECEBD}"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Schoolhouse"/>
        </a:ext>
      </dgm:extLst>
    </dgm:pt>
    <dgm:pt modelId="{DD2BF5A9-B5F5-4103-8ADA-1B5AE3EF174C}" type="pres">
      <dgm:prSet presAssocID="{6EFAF4EE-4F10-4F16-B999-48F084FECEBD}" presName="spaceRect" presStyleCnt="0"/>
      <dgm:spPr/>
    </dgm:pt>
    <dgm:pt modelId="{86D116DD-322F-4D71-A7DF-14B00B7F8A85}" type="pres">
      <dgm:prSet presAssocID="{6EFAF4EE-4F10-4F16-B999-48F084FECEBD}" presName="parTx" presStyleLbl="revTx" presStyleIdx="8" presStyleCnt="9">
        <dgm:presLayoutVars>
          <dgm:chMax val="0"/>
          <dgm:chPref val="0"/>
        </dgm:presLayoutVars>
      </dgm:prSet>
      <dgm:spPr/>
    </dgm:pt>
  </dgm:ptLst>
  <dgm:cxnLst>
    <dgm:cxn modelId="{7B0BA023-4D3A-42DC-B42D-F021043CE4DA}" srcId="{C90A8BE7-EAB2-4C16-AA98-0687E20F5567}" destId="{D779F5AD-B45C-409B-A4E2-BF77A6EB2C7D}" srcOrd="0" destOrd="0" parTransId="{8EEE341B-CD24-4E31-AEC6-1E902D128482}" sibTransId="{0BD6E7A7-FA4C-4FA4-9BFD-8752B7AD4E59}"/>
    <dgm:cxn modelId="{A967C524-F46A-4275-A430-C6014CCB535A}" srcId="{42CE570E-6976-4DE5-BD87-BD2D950C402B}" destId="{36AAB926-028E-49BD-9ADD-7400032F727D}" srcOrd="0" destOrd="0" parTransId="{3BB49C58-56B2-4A38-AE45-1C14A1BE98AE}" sibTransId="{87E210E1-1A6F-4615-9DC8-EE1FD53CD298}"/>
    <dgm:cxn modelId="{E5411C2E-4BCE-448B-B42F-4FB3A1A5A238}" type="presOf" srcId="{36AAB926-028E-49BD-9ADD-7400032F727D}" destId="{E40CA0FF-6F2C-445C-91E9-5823EA63A42D}" srcOrd="0" destOrd="0" presId="urn:microsoft.com/office/officeart/2018/2/layout/IconVerticalSolidList"/>
    <dgm:cxn modelId="{72CE7365-DEEC-4521-873E-F992BCF549D1}" srcId="{D899BAF9-68D2-48F9-8DD6-06AEEE30BA71}" destId="{3D13505D-D74D-4957-A809-BF7CE6464447}" srcOrd="1" destOrd="0" parTransId="{644B0B82-C5A4-4CC4-8209-2FC6D1342AEF}" sibTransId="{61C5DD8D-D5A8-4712-ACD7-EC72E5934F42}"/>
    <dgm:cxn modelId="{A31FBC47-1BBC-4693-9E09-ED0704B05771}" srcId="{3D13505D-D74D-4957-A809-BF7CE6464447}" destId="{603372D4-561E-4E92-AD29-E9F169FD7B66}" srcOrd="0" destOrd="0" parTransId="{5C9FABF6-2CDF-43D5-B07A-5E70010CACBB}" sibTransId="{FDCEC732-09CE-4A1B-9500-2237B94BD219}"/>
    <dgm:cxn modelId="{2C207351-42DD-44DA-A5D2-987E9DC43C64}" type="presOf" srcId="{C90A8BE7-EAB2-4C16-AA98-0687E20F5567}" destId="{D7AA7F19-CB33-4780-9E02-884C6010F510}" srcOrd="0" destOrd="0" presId="urn:microsoft.com/office/officeart/2018/2/layout/IconVerticalSolidList"/>
    <dgm:cxn modelId="{D6B8CB7E-54CC-43A4-9F5C-738AE043C31A}" type="presOf" srcId="{72DB0C07-1D55-4825-8293-C58D3DC5689A}" destId="{8DAC542F-42C1-414C-97B8-F6AAFBEE7DD7}" srcOrd="0" destOrd="0" presId="urn:microsoft.com/office/officeart/2018/2/layout/IconVerticalSolidList"/>
    <dgm:cxn modelId="{7F61C380-2ECD-4700-88BD-6C445A2A3E52}" srcId="{D899BAF9-68D2-48F9-8DD6-06AEEE30BA71}" destId="{6EFAF4EE-4F10-4F16-B999-48F084FECEBD}" srcOrd="5" destOrd="0" parTransId="{815D1736-1CE6-49EA-BC3B-4F426B6BC8CA}" sibTransId="{E8026D4F-BCCC-41CA-8205-427C26C4A36B}"/>
    <dgm:cxn modelId="{83BD968D-3582-4128-AFF3-7DAA84ADF830}" type="presOf" srcId="{C04E4601-0C83-48A5-8EB5-AC2F1D768B5E}" destId="{45BBFC8C-4CF7-48C9-9C1F-7238A01EB9C2}" srcOrd="0" destOrd="0" presId="urn:microsoft.com/office/officeart/2018/2/layout/IconVerticalSolidList"/>
    <dgm:cxn modelId="{CC987097-7BC8-46A0-9D76-80AB3CACE6F6}" srcId="{D899BAF9-68D2-48F9-8DD6-06AEEE30BA71}" destId="{42CE570E-6976-4DE5-BD87-BD2D950C402B}" srcOrd="4" destOrd="0" parTransId="{AAF33122-00EE-4F91-87E2-F8A8C80FB821}" sibTransId="{92A10B83-CFC9-4EEA-9D2A-A444C085D723}"/>
    <dgm:cxn modelId="{DA1A1399-5069-406C-8796-D97804ACD0D4}" srcId="{D899BAF9-68D2-48F9-8DD6-06AEEE30BA71}" destId="{C90A8BE7-EAB2-4C16-AA98-0687E20F5567}" srcOrd="3" destOrd="0" parTransId="{CCF7DE22-647A-4DAC-B079-E5E2E40680D8}" sibTransId="{6D4966D6-DB02-4919-A591-A77BCA3D98A1}"/>
    <dgm:cxn modelId="{16934BAF-413F-4F26-BC9F-1AA217825B89}" srcId="{D899BAF9-68D2-48F9-8DD6-06AEEE30BA71}" destId="{C04E4601-0C83-48A5-8EB5-AC2F1D768B5E}" srcOrd="2" destOrd="0" parTransId="{65EE14ED-533D-4C8A-856B-FCBF162BA31D}" sibTransId="{6F9FD432-0C0E-499A-8F16-00B1F617949E}"/>
    <dgm:cxn modelId="{9F8D7DB6-E897-47AA-AB91-84C5E450A90C}" type="presOf" srcId="{D779F5AD-B45C-409B-A4E2-BF77A6EB2C7D}" destId="{5913060F-F9B1-49C9-8EE7-0719A54C9147}" srcOrd="0" destOrd="0" presId="urn:microsoft.com/office/officeart/2018/2/layout/IconVerticalSolidList"/>
    <dgm:cxn modelId="{691108C0-0856-44EB-97C3-35E829BDB048}" type="presOf" srcId="{603372D4-561E-4E92-AD29-E9F169FD7B66}" destId="{16706B04-27E0-47B9-8490-1ACDEEE1C977}" srcOrd="0" destOrd="0" presId="urn:microsoft.com/office/officeart/2018/2/layout/IconVerticalSolidList"/>
    <dgm:cxn modelId="{0C89D7CB-D75E-48D0-80C3-1C624C1F1BD8}" srcId="{D899BAF9-68D2-48F9-8DD6-06AEEE30BA71}" destId="{72DB0C07-1D55-4825-8293-C58D3DC5689A}" srcOrd="0" destOrd="0" parTransId="{D2098D1D-90F5-4EE5-B5B8-E6C7148EA857}" sibTransId="{7E99793E-FF31-4D48-AA49-9804CB906EC9}"/>
    <dgm:cxn modelId="{52886ADA-E6E8-4415-BE0A-A52E7A72D61C}" type="presOf" srcId="{D899BAF9-68D2-48F9-8DD6-06AEEE30BA71}" destId="{787F10C1-4F76-4D78-AA14-A0FF5E11F7E9}" srcOrd="0" destOrd="0" presId="urn:microsoft.com/office/officeart/2018/2/layout/IconVerticalSolidList"/>
    <dgm:cxn modelId="{77FDD6F8-796A-4104-B4AB-266BA1038633}" type="presOf" srcId="{6EFAF4EE-4F10-4F16-B999-48F084FECEBD}" destId="{86D116DD-322F-4D71-A7DF-14B00B7F8A85}" srcOrd="0" destOrd="0" presId="urn:microsoft.com/office/officeart/2018/2/layout/IconVerticalSolidList"/>
    <dgm:cxn modelId="{DB8C45FB-3509-4A60-B72B-62E8F15BE2DB}" type="presOf" srcId="{42CE570E-6976-4DE5-BD87-BD2D950C402B}" destId="{51C87C6C-CFF3-456C-A1B3-412D10C34C8B}" srcOrd="0" destOrd="0" presId="urn:microsoft.com/office/officeart/2018/2/layout/IconVerticalSolidList"/>
    <dgm:cxn modelId="{9261EEFC-CAE6-4B26-8F34-38DC11EDF5F2}" type="presOf" srcId="{3D13505D-D74D-4957-A809-BF7CE6464447}" destId="{F72F8050-9117-464A-8BF4-6560A28F3B8A}" srcOrd="0" destOrd="0" presId="urn:microsoft.com/office/officeart/2018/2/layout/IconVerticalSolidList"/>
    <dgm:cxn modelId="{17A5EE73-A4F7-47F6-BF4A-C902C97C043E}" type="presParOf" srcId="{787F10C1-4F76-4D78-AA14-A0FF5E11F7E9}" destId="{A2130DA6-E231-491D-9A39-F1B53AD4C87B}" srcOrd="0" destOrd="0" presId="urn:microsoft.com/office/officeart/2018/2/layout/IconVerticalSolidList"/>
    <dgm:cxn modelId="{548174B8-768A-4A1E-959E-B25635F0BF30}" type="presParOf" srcId="{A2130DA6-E231-491D-9A39-F1B53AD4C87B}" destId="{2341C5D1-1237-4E7D-A7DC-560C6899161A}" srcOrd="0" destOrd="0" presId="urn:microsoft.com/office/officeart/2018/2/layout/IconVerticalSolidList"/>
    <dgm:cxn modelId="{2A175910-D1FF-4373-8494-CD9FFD9E1436}" type="presParOf" srcId="{A2130DA6-E231-491D-9A39-F1B53AD4C87B}" destId="{D46F34DE-3CC0-47E1-9637-9335131A165F}" srcOrd="1" destOrd="0" presId="urn:microsoft.com/office/officeart/2018/2/layout/IconVerticalSolidList"/>
    <dgm:cxn modelId="{02F798BE-41BE-4CAB-A812-A60A182810BD}" type="presParOf" srcId="{A2130DA6-E231-491D-9A39-F1B53AD4C87B}" destId="{248A5678-7794-4194-BD9E-99DFDC225220}" srcOrd="2" destOrd="0" presId="urn:microsoft.com/office/officeart/2018/2/layout/IconVerticalSolidList"/>
    <dgm:cxn modelId="{165CFCA5-D59B-4078-94EF-EC61C1759D67}" type="presParOf" srcId="{A2130DA6-E231-491D-9A39-F1B53AD4C87B}" destId="{8DAC542F-42C1-414C-97B8-F6AAFBEE7DD7}" srcOrd="3" destOrd="0" presId="urn:microsoft.com/office/officeart/2018/2/layout/IconVerticalSolidList"/>
    <dgm:cxn modelId="{FBC1EBDC-39F7-42C3-91BE-1B7665300177}" type="presParOf" srcId="{787F10C1-4F76-4D78-AA14-A0FF5E11F7E9}" destId="{198351B2-6B98-4092-B839-A25222490446}" srcOrd="1" destOrd="0" presId="urn:microsoft.com/office/officeart/2018/2/layout/IconVerticalSolidList"/>
    <dgm:cxn modelId="{304EA00B-B9A1-4E7F-AB3B-D56BC23AF3C5}" type="presParOf" srcId="{787F10C1-4F76-4D78-AA14-A0FF5E11F7E9}" destId="{896B348A-60E0-4D73-9087-880A269D3C78}" srcOrd="2" destOrd="0" presId="urn:microsoft.com/office/officeart/2018/2/layout/IconVerticalSolidList"/>
    <dgm:cxn modelId="{24E6CA32-27A0-4214-BCE9-DE3C3E2FDF3C}" type="presParOf" srcId="{896B348A-60E0-4D73-9087-880A269D3C78}" destId="{8A14F6C7-75F8-4442-A4F2-F881A57BD370}" srcOrd="0" destOrd="0" presId="urn:microsoft.com/office/officeart/2018/2/layout/IconVerticalSolidList"/>
    <dgm:cxn modelId="{5D9CF5C3-A59A-4A94-B695-432406961375}" type="presParOf" srcId="{896B348A-60E0-4D73-9087-880A269D3C78}" destId="{8D725A05-6D93-4ACE-B89D-F49254E73A64}" srcOrd="1" destOrd="0" presId="urn:microsoft.com/office/officeart/2018/2/layout/IconVerticalSolidList"/>
    <dgm:cxn modelId="{751F2364-94AE-4B9A-8C47-E2E1362D805B}" type="presParOf" srcId="{896B348A-60E0-4D73-9087-880A269D3C78}" destId="{F5690C07-C4D1-4B87-AD35-2D3455AEC71B}" srcOrd="2" destOrd="0" presId="urn:microsoft.com/office/officeart/2018/2/layout/IconVerticalSolidList"/>
    <dgm:cxn modelId="{DAAB9AB8-4F3E-4E7C-B0B1-5A2625FE56CE}" type="presParOf" srcId="{896B348A-60E0-4D73-9087-880A269D3C78}" destId="{F72F8050-9117-464A-8BF4-6560A28F3B8A}" srcOrd="3" destOrd="0" presId="urn:microsoft.com/office/officeart/2018/2/layout/IconVerticalSolidList"/>
    <dgm:cxn modelId="{E1FB0821-C4F3-4C6E-86B3-FA1A24373E07}" type="presParOf" srcId="{896B348A-60E0-4D73-9087-880A269D3C78}" destId="{16706B04-27E0-47B9-8490-1ACDEEE1C977}" srcOrd="4" destOrd="0" presId="urn:microsoft.com/office/officeart/2018/2/layout/IconVerticalSolidList"/>
    <dgm:cxn modelId="{DA86D6A8-1E73-4DB3-A7ED-BF44248016C4}" type="presParOf" srcId="{787F10C1-4F76-4D78-AA14-A0FF5E11F7E9}" destId="{7C160DC2-069E-458E-87D4-9C3AC166650D}" srcOrd="3" destOrd="0" presId="urn:microsoft.com/office/officeart/2018/2/layout/IconVerticalSolidList"/>
    <dgm:cxn modelId="{2E351634-9B0D-4086-B363-0F1F347A2F78}" type="presParOf" srcId="{787F10C1-4F76-4D78-AA14-A0FF5E11F7E9}" destId="{A25CF19B-65BC-47E3-AD50-7E3BAB0EADC6}" srcOrd="4" destOrd="0" presId="urn:microsoft.com/office/officeart/2018/2/layout/IconVerticalSolidList"/>
    <dgm:cxn modelId="{7C67D03F-0601-4820-B459-88CF7E42D35E}" type="presParOf" srcId="{A25CF19B-65BC-47E3-AD50-7E3BAB0EADC6}" destId="{B7CE1414-D946-4D7F-AF5B-126ADF078E90}" srcOrd="0" destOrd="0" presId="urn:microsoft.com/office/officeart/2018/2/layout/IconVerticalSolidList"/>
    <dgm:cxn modelId="{1B26FBBD-BFE9-4633-88BC-86D16B3BD555}" type="presParOf" srcId="{A25CF19B-65BC-47E3-AD50-7E3BAB0EADC6}" destId="{521C0AAD-859E-4B8A-9629-C1777EB617F6}" srcOrd="1" destOrd="0" presId="urn:microsoft.com/office/officeart/2018/2/layout/IconVerticalSolidList"/>
    <dgm:cxn modelId="{A72C882B-2E97-48B0-A88C-D252B7CE305C}" type="presParOf" srcId="{A25CF19B-65BC-47E3-AD50-7E3BAB0EADC6}" destId="{B5AB1035-6BED-4FBD-AEF9-35BF2FC28556}" srcOrd="2" destOrd="0" presId="urn:microsoft.com/office/officeart/2018/2/layout/IconVerticalSolidList"/>
    <dgm:cxn modelId="{0327910B-8006-4FC1-8A11-E721B6B2F1B4}" type="presParOf" srcId="{A25CF19B-65BC-47E3-AD50-7E3BAB0EADC6}" destId="{45BBFC8C-4CF7-48C9-9C1F-7238A01EB9C2}" srcOrd="3" destOrd="0" presId="urn:microsoft.com/office/officeart/2018/2/layout/IconVerticalSolidList"/>
    <dgm:cxn modelId="{420348D1-B1B8-43AF-A622-D35402DE1A76}" type="presParOf" srcId="{787F10C1-4F76-4D78-AA14-A0FF5E11F7E9}" destId="{6B3EEC17-98AF-44BE-8503-77BC06374A3E}" srcOrd="5" destOrd="0" presId="urn:microsoft.com/office/officeart/2018/2/layout/IconVerticalSolidList"/>
    <dgm:cxn modelId="{ADFE51CF-F579-4305-BC6E-F033596BB0A2}" type="presParOf" srcId="{787F10C1-4F76-4D78-AA14-A0FF5E11F7E9}" destId="{AEAF5BCA-4936-4EEA-931A-DE48608CF5BD}" srcOrd="6" destOrd="0" presId="urn:microsoft.com/office/officeart/2018/2/layout/IconVerticalSolidList"/>
    <dgm:cxn modelId="{E59DEDF6-99BF-4F18-8FE5-580B46ABAA75}" type="presParOf" srcId="{AEAF5BCA-4936-4EEA-931A-DE48608CF5BD}" destId="{B7F5842E-9C95-411C-9BEC-86C1B3A827DB}" srcOrd="0" destOrd="0" presId="urn:microsoft.com/office/officeart/2018/2/layout/IconVerticalSolidList"/>
    <dgm:cxn modelId="{30701391-9EA1-45AF-B4FA-64F6B5E7B738}" type="presParOf" srcId="{AEAF5BCA-4936-4EEA-931A-DE48608CF5BD}" destId="{2C32DB78-B263-49BE-9E32-83DA5332A847}" srcOrd="1" destOrd="0" presId="urn:microsoft.com/office/officeart/2018/2/layout/IconVerticalSolidList"/>
    <dgm:cxn modelId="{34A20934-7FD8-409E-9585-D73DB679FF4C}" type="presParOf" srcId="{AEAF5BCA-4936-4EEA-931A-DE48608CF5BD}" destId="{0ECE32B0-2BB5-4D33-BA5B-9C0F02C23B0B}" srcOrd="2" destOrd="0" presId="urn:microsoft.com/office/officeart/2018/2/layout/IconVerticalSolidList"/>
    <dgm:cxn modelId="{4AF81DAF-76B2-409D-B639-8752A47A6CF4}" type="presParOf" srcId="{AEAF5BCA-4936-4EEA-931A-DE48608CF5BD}" destId="{D7AA7F19-CB33-4780-9E02-884C6010F510}" srcOrd="3" destOrd="0" presId="urn:microsoft.com/office/officeart/2018/2/layout/IconVerticalSolidList"/>
    <dgm:cxn modelId="{BC69E433-6DB4-4043-A0F3-050387E4B20F}" type="presParOf" srcId="{AEAF5BCA-4936-4EEA-931A-DE48608CF5BD}" destId="{5913060F-F9B1-49C9-8EE7-0719A54C9147}" srcOrd="4" destOrd="0" presId="urn:microsoft.com/office/officeart/2018/2/layout/IconVerticalSolidList"/>
    <dgm:cxn modelId="{221293DE-E3ED-4319-A4E2-AFACB68CCE2D}" type="presParOf" srcId="{787F10C1-4F76-4D78-AA14-A0FF5E11F7E9}" destId="{7E5365A7-3E7C-4688-8FCA-B5312C6ED4D0}" srcOrd="7" destOrd="0" presId="urn:microsoft.com/office/officeart/2018/2/layout/IconVerticalSolidList"/>
    <dgm:cxn modelId="{B75BD4B6-1D24-4728-88F1-387CA600FE60}" type="presParOf" srcId="{787F10C1-4F76-4D78-AA14-A0FF5E11F7E9}" destId="{B21AE933-EB52-45B2-8948-8658B6C1B7A1}" srcOrd="8" destOrd="0" presId="urn:microsoft.com/office/officeart/2018/2/layout/IconVerticalSolidList"/>
    <dgm:cxn modelId="{C00DD0C7-923A-4EDF-9A5F-97A4B205E67D}" type="presParOf" srcId="{B21AE933-EB52-45B2-8948-8658B6C1B7A1}" destId="{02613791-4EC7-4649-8800-F835811EFB1B}" srcOrd="0" destOrd="0" presId="urn:microsoft.com/office/officeart/2018/2/layout/IconVerticalSolidList"/>
    <dgm:cxn modelId="{F468C572-659D-43C9-B523-718C66731F74}" type="presParOf" srcId="{B21AE933-EB52-45B2-8948-8658B6C1B7A1}" destId="{7701F013-AC15-445C-80DE-6991190C1268}" srcOrd="1" destOrd="0" presId="urn:microsoft.com/office/officeart/2018/2/layout/IconVerticalSolidList"/>
    <dgm:cxn modelId="{AA0A2EC0-9988-44B2-9FC3-4C5FCB5CC730}" type="presParOf" srcId="{B21AE933-EB52-45B2-8948-8658B6C1B7A1}" destId="{6B5615AC-288E-4ACF-9460-F241979FB156}" srcOrd="2" destOrd="0" presId="urn:microsoft.com/office/officeart/2018/2/layout/IconVerticalSolidList"/>
    <dgm:cxn modelId="{2CB86365-375D-4B74-AF76-30633A907818}" type="presParOf" srcId="{B21AE933-EB52-45B2-8948-8658B6C1B7A1}" destId="{51C87C6C-CFF3-456C-A1B3-412D10C34C8B}" srcOrd="3" destOrd="0" presId="urn:microsoft.com/office/officeart/2018/2/layout/IconVerticalSolidList"/>
    <dgm:cxn modelId="{930AA6CB-389A-4AAF-8144-0310264497F6}" type="presParOf" srcId="{B21AE933-EB52-45B2-8948-8658B6C1B7A1}" destId="{E40CA0FF-6F2C-445C-91E9-5823EA63A42D}" srcOrd="4" destOrd="0" presId="urn:microsoft.com/office/officeart/2018/2/layout/IconVerticalSolidList"/>
    <dgm:cxn modelId="{924E7EA4-E4D0-4A5B-9E1A-CA9AAC69981F}" type="presParOf" srcId="{787F10C1-4F76-4D78-AA14-A0FF5E11F7E9}" destId="{C120F37B-FAB2-468B-8F38-6F5FCF719C7B}" srcOrd="9" destOrd="0" presId="urn:microsoft.com/office/officeart/2018/2/layout/IconVerticalSolidList"/>
    <dgm:cxn modelId="{A786C84E-7084-4CB7-BF30-BAE36CF08CD0}" type="presParOf" srcId="{787F10C1-4F76-4D78-AA14-A0FF5E11F7E9}" destId="{02AC1A8D-8D57-4978-9C02-9AD74A6F8D93}" srcOrd="10" destOrd="0" presId="urn:microsoft.com/office/officeart/2018/2/layout/IconVerticalSolidList"/>
    <dgm:cxn modelId="{84114052-2EB6-4F6C-8963-2B30370B219E}" type="presParOf" srcId="{02AC1A8D-8D57-4978-9C02-9AD74A6F8D93}" destId="{A1806770-345A-45D9-8F45-A69DE12D11DD}" srcOrd="0" destOrd="0" presId="urn:microsoft.com/office/officeart/2018/2/layout/IconVerticalSolidList"/>
    <dgm:cxn modelId="{BE4937A8-0938-4275-97A9-5E3D2FDECD5A}" type="presParOf" srcId="{02AC1A8D-8D57-4978-9C02-9AD74A6F8D93}" destId="{58AFEA6E-D5D5-4BAE-806B-A9DEB572FAD7}" srcOrd="1" destOrd="0" presId="urn:microsoft.com/office/officeart/2018/2/layout/IconVerticalSolidList"/>
    <dgm:cxn modelId="{CC5180FB-43AD-4B0E-8A46-4741E14C22EA}" type="presParOf" srcId="{02AC1A8D-8D57-4978-9C02-9AD74A6F8D93}" destId="{DD2BF5A9-B5F5-4103-8ADA-1B5AE3EF174C}" srcOrd="2" destOrd="0" presId="urn:microsoft.com/office/officeart/2018/2/layout/IconVerticalSolidList"/>
    <dgm:cxn modelId="{ED332478-4652-4310-ACEE-A7FA6A223F1F}" type="presParOf" srcId="{02AC1A8D-8D57-4978-9C02-9AD74A6F8D93}" destId="{86D116DD-322F-4D71-A7DF-14B00B7F8A8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E09F8A-529D-4D7D-8085-49E61A1D0FAF}">
      <dsp:nvSpPr>
        <dsp:cNvPr id="0" name=""/>
        <dsp:cNvSpPr/>
      </dsp:nvSpPr>
      <dsp:spPr>
        <a:xfrm rot="5400000">
          <a:off x="-233947" y="1037714"/>
          <a:ext cx="1046034" cy="12670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FA3223-A657-45DA-B1E3-544AE6BB5FCE}">
      <dsp:nvSpPr>
        <dsp:cNvPr id="0" name=""/>
        <dsp:cNvSpPr/>
      </dsp:nvSpPr>
      <dsp:spPr>
        <a:xfrm>
          <a:off x="2594" y="364089"/>
          <a:ext cx="1407813" cy="844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1</a:t>
          </a:r>
        </a:p>
      </dsp:txBody>
      <dsp:txXfrm>
        <a:off x="27334" y="388829"/>
        <a:ext cx="1358333" cy="795208"/>
      </dsp:txXfrm>
    </dsp:sp>
    <dsp:sp modelId="{444BDAAF-129E-49BE-9885-35E870D76D3D}">
      <dsp:nvSpPr>
        <dsp:cNvPr id="0" name=""/>
        <dsp:cNvSpPr/>
      </dsp:nvSpPr>
      <dsp:spPr>
        <a:xfrm rot="5400000">
          <a:off x="-233947" y="2093574"/>
          <a:ext cx="1046034" cy="12670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760DD1B-2618-40AD-B94B-68A26B8469F0}">
      <dsp:nvSpPr>
        <dsp:cNvPr id="0" name=""/>
        <dsp:cNvSpPr/>
      </dsp:nvSpPr>
      <dsp:spPr>
        <a:xfrm>
          <a:off x="2594" y="1419949"/>
          <a:ext cx="1407813" cy="844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2</a:t>
          </a:r>
        </a:p>
      </dsp:txBody>
      <dsp:txXfrm>
        <a:off x="27334" y="1444689"/>
        <a:ext cx="1358333" cy="795208"/>
      </dsp:txXfrm>
    </dsp:sp>
    <dsp:sp modelId="{CBFC9812-36BA-4E4F-BFB5-4ADA55AA107F}">
      <dsp:nvSpPr>
        <dsp:cNvPr id="0" name=""/>
        <dsp:cNvSpPr/>
      </dsp:nvSpPr>
      <dsp:spPr>
        <a:xfrm>
          <a:off x="293982" y="2621504"/>
          <a:ext cx="1862566" cy="12670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FC3CA7E-E481-40AC-843E-BE35BA5E3683}">
      <dsp:nvSpPr>
        <dsp:cNvPr id="0" name=""/>
        <dsp:cNvSpPr/>
      </dsp:nvSpPr>
      <dsp:spPr>
        <a:xfrm>
          <a:off x="2594" y="2475810"/>
          <a:ext cx="1407813" cy="844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3</a:t>
          </a:r>
        </a:p>
      </dsp:txBody>
      <dsp:txXfrm>
        <a:off x="27334" y="2500550"/>
        <a:ext cx="1358333" cy="795208"/>
      </dsp:txXfrm>
    </dsp:sp>
    <dsp:sp modelId="{802A77E5-B7CE-40E6-B97F-607BEF35F8C2}">
      <dsp:nvSpPr>
        <dsp:cNvPr id="0" name=""/>
        <dsp:cNvSpPr/>
      </dsp:nvSpPr>
      <dsp:spPr>
        <a:xfrm rot="16200000">
          <a:off x="1638445" y="2093574"/>
          <a:ext cx="1046034" cy="12670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66D221D-F056-47EB-AB2C-4805B1040CC5}">
      <dsp:nvSpPr>
        <dsp:cNvPr id="0" name=""/>
        <dsp:cNvSpPr/>
      </dsp:nvSpPr>
      <dsp:spPr>
        <a:xfrm>
          <a:off x="1874986" y="2475810"/>
          <a:ext cx="1407813" cy="844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4</a:t>
          </a:r>
        </a:p>
      </dsp:txBody>
      <dsp:txXfrm>
        <a:off x="1899726" y="2500550"/>
        <a:ext cx="1358333" cy="795208"/>
      </dsp:txXfrm>
    </dsp:sp>
    <dsp:sp modelId="{6A226AF3-1168-4985-99E3-DF79876E06CA}">
      <dsp:nvSpPr>
        <dsp:cNvPr id="0" name=""/>
        <dsp:cNvSpPr/>
      </dsp:nvSpPr>
      <dsp:spPr>
        <a:xfrm rot="16200000">
          <a:off x="1638445" y="1037714"/>
          <a:ext cx="1046034" cy="12670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E80324-9E51-4110-973E-B57E03ECAD35}">
      <dsp:nvSpPr>
        <dsp:cNvPr id="0" name=""/>
        <dsp:cNvSpPr/>
      </dsp:nvSpPr>
      <dsp:spPr>
        <a:xfrm>
          <a:off x="1874986" y="1419949"/>
          <a:ext cx="1407813" cy="844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5</a:t>
          </a:r>
        </a:p>
      </dsp:txBody>
      <dsp:txXfrm>
        <a:off x="1899726" y="1444689"/>
        <a:ext cx="1358333" cy="795208"/>
      </dsp:txXfrm>
    </dsp:sp>
    <dsp:sp modelId="{0D39BBCE-7AF7-4838-83B2-10F36F7CFD19}">
      <dsp:nvSpPr>
        <dsp:cNvPr id="0" name=""/>
        <dsp:cNvSpPr/>
      </dsp:nvSpPr>
      <dsp:spPr>
        <a:xfrm>
          <a:off x="2166375" y="509783"/>
          <a:ext cx="1862566" cy="12670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A01A1A5-96D3-4E2A-9B55-783930AF02F2}">
      <dsp:nvSpPr>
        <dsp:cNvPr id="0" name=""/>
        <dsp:cNvSpPr/>
      </dsp:nvSpPr>
      <dsp:spPr>
        <a:xfrm>
          <a:off x="1874986" y="364089"/>
          <a:ext cx="1407813" cy="844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6</a:t>
          </a:r>
        </a:p>
      </dsp:txBody>
      <dsp:txXfrm>
        <a:off x="1899726" y="388829"/>
        <a:ext cx="1358333" cy="795208"/>
      </dsp:txXfrm>
    </dsp:sp>
    <dsp:sp modelId="{824A4741-05A2-49BC-9D0A-7D05EB4E0E63}">
      <dsp:nvSpPr>
        <dsp:cNvPr id="0" name=""/>
        <dsp:cNvSpPr/>
      </dsp:nvSpPr>
      <dsp:spPr>
        <a:xfrm rot="5400000">
          <a:off x="3510837" y="1037714"/>
          <a:ext cx="1046034" cy="12670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563257-E4DC-4523-B818-073B3B91FDEC}">
      <dsp:nvSpPr>
        <dsp:cNvPr id="0" name=""/>
        <dsp:cNvSpPr/>
      </dsp:nvSpPr>
      <dsp:spPr>
        <a:xfrm>
          <a:off x="3747379" y="364089"/>
          <a:ext cx="1407813" cy="844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7</a:t>
          </a:r>
        </a:p>
      </dsp:txBody>
      <dsp:txXfrm>
        <a:off x="3772119" y="388829"/>
        <a:ext cx="1358333" cy="795208"/>
      </dsp:txXfrm>
    </dsp:sp>
    <dsp:sp modelId="{90A5BA15-DC3B-4902-B594-7B79BB3F9316}">
      <dsp:nvSpPr>
        <dsp:cNvPr id="0" name=""/>
        <dsp:cNvSpPr/>
      </dsp:nvSpPr>
      <dsp:spPr>
        <a:xfrm rot="5400000">
          <a:off x="3510837" y="2093574"/>
          <a:ext cx="1046034" cy="12670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CCBB64B-CBCC-4CCE-9884-6B8F3B8616EB}">
      <dsp:nvSpPr>
        <dsp:cNvPr id="0" name=""/>
        <dsp:cNvSpPr/>
      </dsp:nvSpPr>
      <dsp:spPr>
        <a:xfrm>
          <a:off x="3747379" y="1419949"/>
          <a:ext cx="1407813" cy="844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8</a:t>
          </a:r>
        </a:p>
      </dsp:txBody>
      <dsp:txXfrm>
        <a:off x="3772119" y="1444689"/>
        <a:ext cx="1358333" cy="795208"/>
      </dsp:txXfrm>
    </dsp:sp>
    <dsp:sp modelId="{E4A40AD3-B45B-45FD-90AB-D6D4D1C24B90}">
      <dsp:nvSpPr>
        <dsp:cNvPr id="0" name=""/>
        <dsp:cNvSpPr/>
      </dsp:nvSpPr>
      <dsp:spPr>
        <a:xfrm>
          <a:off x="3747379" y="2475810"/>
          <a:ext cx="1407813" cy="844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9</a:t>
          </a:r>
        </a:p>
      </dsp:txBody>
      <dsp:txXfrm>
        <a:off x="3772119" y="2500550"/>
        <a:ext cx="1358333" cy="7952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A14307-D807-468D-8A66-251955597702}">
      <dsp:nvSpPr>
        <dsp:cNvPr id="0" name=""/>
        <dsp:cNvSpPr/>
      </dsp:nvSpPr>
      <dsp:spPr>
        <a:xfrm>
          <a:off x="0" y="1806"/>
          <a:ext cx="10515600" cy="91556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87DFC0-30C5-409A-A32A-A1730398780B}">
      <dsp:nvSpPr>
        <dsp:cNvPr id="0" name=""/>
        <dsp:cNvSpPr/>
      </dsp:nvSpPr>
      <dsp:spPr>
        <a:xfrm>
          <a:off x="276958" y="207808"/>
          <a:ext cx="503560" cy="5035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225384-0CC4-4EB5-9463-38D9D93DB561}">
      <dsp:nvSpPr>
        <dsp:cNvPr id="0" name=""/>
        <dsp:cNvSpPr/>
      </dsp:nvSpPr>
      <dsp:spPr>
        <a:xfrm>
          <a:off x="1057476" y="1806"/>
          <a:ext cx="9458123" cy="915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97" tIns="96897" rIns="96897" bIns="96897" numCol="1" spcCol="1270" anchor="ctr" anchorCtr="0">
          <a:noAutofit/>
        </a:bodyPr>
        <a:lstStyle/>
        <a:p>
          <a:pPr marL="0" lvl="0" indent="0" algn="l" defTabSz="755650">
            <a:lnSpc>
              <a:spcPct val="100000"/>
            </a:lnSpc>
            <a:spcBef>
              <a:spcPct val="0"/>
            </a:spcBef>
            <a:spcAft>
              <a:spcPct val="35000"/>
            </a:spcAft>
            <a:buNone/>
          </a:pPr>
          <a:r>
            <a:rPr lang="en-US" sz="1700" kern="1200" dirty="0"/>
            <a:t>3 Days of Effort and 100+ Slides Later… </a:t>
          </a:r>
        </a:p>
      </dsp:txBody>
      <dsp:txXfrm>
        <a:off x="1057476" y="1806"/>
        <a:ext cx="9458123" cy="915564"/>
      </dsp:txXfrm>
    </dsp:sp>
    <dsp:sp modelId="{29524971-A71D-44A9-B0E4-5869650DAF59}">
      <dsp:nvSpPr>
        <dsp:cNvPr id="0" name=""/>
        <dsp:cNvSpPr/>
      </dsp:nvSpPr>
      <dsp:spPr>
        <a:xfrm>
          <a:off x="0" y="1146262"/>
          <a:ext cx="10515600" cy="91556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19505F-E732-43E2-AA2C-C021BDB44C92}">
      <dsp:nvSpPr>
        <dsp:cNvPr id="0" name=""/>
        <dsp:cNvSpPr/>
      </dsp:nvSpPr>
      <dsp:spPr>
        <a:xfrm>
          <a:off x="276958" y="1352264"/>
          <a:ext cx="503560" cy="5035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3FE6888-8FBE-4E40-A04F-E88A4DF13F76}">
      <dsp:nvSpPr>
        <dsp:cNvPr id="0" name=""/>
        <dsp:cNvSpPr/>
      </dsp:nvSpPr>
      <dsp:spPr>
        <a:xfrm>
          <a:off x="1057476" y="1146262"/>
          <a:ext cx="9458123" cy="915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97" tIns="96897" rIns="96897" bIns="96897" numCol="1" spcCol="1270" anchor="ctr" anchorCtr="0">
          <a:noAutofit/>
        </a:bodyPr>
        <a:lstStyle/>
        <a:p>
          <a:pPr marL="0" lvl="0" indent="0" algn="l" defTabSz="755650">
            <a:lnSpc>
              <a:spcPct val="100000"/>
            </a:lnSpc>
            <a:spcBef>
              <a:spcPct val="0"/>
            </a:spcBef>
            <a:spcAft>
              <a:spcPct val="35000"/>
            </a:spcAft>
            <a:buNone/>
          </a:pPr>
          <a:r>
            <a:rPr lang="en-US" sz="1700" kern="1200" dirty="0"/>
            <a:t>Rule #1: Work with existing efforts from ODE to align business and education efforts. This goes from industry recognized credentials to using approved pre and full apprenticeships/ Career Pathways</a:t>
          </a:r>
        </a:p>
      </dsp:txBody>
      <dsp:txXfrm>
        <a:off x="1057476" y="1146262"/>
        <a:ext cx="9458123" cy="915564"/>
      </dsp:txXfrm>
    </dsp:sp>
    <dsp:sp modelId="{E861A5DE-B3F3-4EDC-BAC1-2AB26482D671}">
      <dsp:nvSpPr>
        <dsp:cNvPr id="0" name=""/>
        <dsp:cNvSpPr/>
      </dsp:nvSpPr>
      <dsp:spPr>
        <a:xfrm>
          <a:off x="0" y="2290717"/>
          <a:ext cx="10515600" cy="91556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072C49-7939-4C2D-B295-CF4E468861C3}">
      <dsp:nvSpPr>
        <dsp:cNvPr id="0" name=""/>
        <dsp:cNvSpPr/>
      </dsp:nvSpPr>
      <dsp:spPr>
        <a:xfrm>
          <a:off x="276958" y="2496719"/>
          <a:ext cx="503560" cy="50356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DFCE8F-7753-4573-B0B0-202EB1F735ED}">
      <dsp:nvSpPr>
        <dsp:cNvPr id="0" name=""/>
        <dsp:cNvSpPr/>
      </dsp:nvSpPr>
      <dsp:spPr>
        <a:xfrm>
          <a:off x="1057476" y="2290717"/>
          <a:ext cx="9458123" cy="915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97" tIns="96897" rIns="96897" bIns="96897" numCol="1" spcCol="1270" anchor="ctr" anchorCtr="0">
          <a:noAutofit/>
        </a:bodyPr>
        <a:lstStyle/>
        <a:p>
          <a:pPr marL="0" lvl="0" indent="0" algn="l" defTabSz="755650">
            <a:lnSpc>
              <a:spcPct val="100000"/>
            </a:lnSpc>
            <a:spcBef>
              <a:spcPct val="0"/>
            </a:spcBef>
            <a:spcAft>
              <a:spcPct val="35000"/>
            </a:spcAft>
            <a:buNone/>
          </a:pPr>
          <a:r>
            <a:rPr lang="en-US" sz="1700" kern="1200" dirty="0"/>
            <a:t>As a result, settled on using the existing career connections framework and sharing success stories we are having at each of these fundamental stages. </a:t>
          </a:r>
        </a:p>
      </dsp:txBody>
      <dsp:txXfrm>
        <a:off x="1057476" y="2290717"/>
        <a:ext cx="9458123" cy="915564"/>
      </dsp:txXfrm>
    </dsp:sp>
    <dsp:sp modelId="{59597CEA-4B3F-4A8E-972C-795EFF310229}">
      <dsp:nvSpPr>
        <dsp:cNvPr id="0" name=""/>
        <dsp:cNvSpPr/>
      </dsp:nvSpPr>
      <dsp:spPr>
        <a:xfrm>
          <a:off x="0" y="3435173"/>
          <a:ext cx="10515600" cy="915564"/>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9EE3C4-0CE7-47B1-B8B5-64C9AA5B338D}">
      <dsp:nvSpPr>
        <dsp:cNvPr id="0" name=""/>
        <dsp:cNvSpPr/>
      </dsp:nvSpPr>
      <dsp:spPr>
        <a:xfrm>
          <a:off x="276958" y="3641175"/>
          <a:ext cx="503560" cy="50356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3C2599E-0222-4B12-A3B0-2315B744C908}">
      <dsp:nvSpPr>
        <dsp:cNvPr id="0" name=""/>
        <dsp:cNvSpPr/>
      </dsp:nvSpPr>
      <dsp:spPr>
        <a:xfrm>
          <a:off x="1057476" y="3435173"/>
          <a:ext cx="9458123" cy="915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97" tIns="96897" rIns="96897" bIns="96897" numCol="1" spcCol="1270" anchor="ctr" anchorCtr="0">
          <a:noAutofit/>
        </a:bodyPr>
        <a:lstStyle/>
        <a:p>
          <a:pPr marL="0" lvl="0" indent="0" algn="l" defTabSz="755650">
            <a:lnSpc>
              <a:spcPct val="100000"/>
            </a:lnSpc>
            <a:spcBef>
              <a:spcPct val="0"/>
            </a:spcBef>
            <a:spcAft>
              <a:spcPct val="35000"/>
            </a:spcAft>
            <a:buNone/>
          </a:pPr>
          <a:r>
            <a:rPr lang="en-US" sz="1700" kern="1200" dirty="0"/>
            <a:t>Goal is to get the creative juices flowing for all members of the audience whether you are an educator, administrator, community leader, or policy maker. Each of us have individual needs, EPIK can help! </a:t>
          </a:r>
        </a:p>
      </dsp:txBody>
      <dsp:txXfrm>
        <a:off x="1057476" y="3435173"/>
        <a:ext cx="9458123" cy="9155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FEB276-F69F-4A46-AF05-A3C06016DA48}">
      <dsp:nvSpPr>
        <dsp:cNvPr id="0" name=""/>
        <dsp:cNvSpPr/>
      </dsp:nvSpPr>
      <dsp:spPr>
        <a:xfrm>
          <a:off x="0" y="4597"/>
          <a:ext cx="6513603" cy="9793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E21A2E-1474-4319-88A9-6768797DB99C}">
      <dsp:nvSpPr>
        <dsp:cNvPr id="0" name=""/>
        <dsp:cNvSpPr/>
      </dsp:nvSpPr>
      <dsp:spPr>
        <a:xfrm>
          <a:off x="296259" y="224956"/>
          <a:ext cx="538654" cy="5386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321C26B-CAFB-4C18-9C6A-C884712AE9A4}">
      <dsp:nvSpPr>
        <dsp:cNvPr id="0" name=""/>
        <dsp:cNvSpPr/>
      </dsp:nvSpPr>
      <dsp:spPr>
        <a:xfrm>
          <a:off x="1131174" y="4597"/>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kern="1200" dirty="0"/>
            <a:t>Using Career Connections, students can build a post graduation pathway that fulfills one of Ohio’s “4 Es”:</a:t>
          </a:r>
        </a:p>
      </dsp:txBody>
      <dsp:txXfrm>
        <a:off x="1131174" y="4597"/>
        <a:ext cx="5382429" cy="979371"/>
      </dsp:txXfrm>
    </dsp:sp>
    <dsp:sp modelId="{14150C97-551F-411E-8FF3-9346AB6959ED}">
      <dsp:nvSpPr>
        <dsp:cNvPr id="0" name=""/>
        <dsp:cNvSpPr/>
      </dsp:nvSpPr>
      <dsp:spPr>
        <a:xfrm>
          <a:off x="0" y="1228812"/>
          <a:ext cx="6513603" cy="9793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6D3E64-6D9F-443A-BBF2-7E5E79B7478B}">
      <dsp:nvSpPr>
        <dsp:cNvPr id="0" name=""/>
        <dsp:cNvSpPr/>
      </dsp:nvSpPr>
      <dsp:spPr>
        <a:xfrm>
          <a:off x="296259" y="1449171"/>
          <a:ext cx="538654" cy="5386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AA56875-8FE0-4405-8779-86157C2945D2}">
      <dsp:nvSpPr>
        <dsp:cNvPr id="0" name=""/>
        <dsp:cNvSpPr/>
      </dsp:nvSpPr>
      <dsp:spPr>
        <a:xfrm>
          <a:off x="1131174" y="1228812"/>
          <a:ext cx="2931121"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kern="1200" dirty="0"/>
            <a:t>Enrolling in further education</a:t>
          </a:r>
        </a:p>
      </dsp:txBody>
      <dsp:txXfrm>
        <a:off x="1131174" y="1228812"/>
        <a:ext cx="2931121" cy="979371"/>
      </dsp:txXfrm>
    </dsp:sp>
    <dsp:sp modelId="{F854E707-0BA9-4D2B-A2B5-726960AEF614}">
      <dsp:nvSpPr>
        <dsp:cNvPr id="0" name=""/>
        <dsp:cNvSpPr/>
      </dsp:nvSpPr>
      <dsp:spPr>
        <a:xfrm>
          <a:off x="4062296" y="1228812"/>
          <a:ext cx="2451307"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00100">
            <a:lnSpc>
              <a:spcPct val="90000"/>
            </a:lnSpc>
            <a:spcBef>
              <a:spcPct val="0"/>
            </a:spcBef>
            <a:spcAft>
              <a:spcPct val="35000"/>
            </a:spcAft>
            <a:buNone/>
          </a:pPr>
          <a:r>
            <a:rPr lang="en-US" sz="1800" kern="1200" dirty="0"/>
            <a:t>+1; +2; +4; or more</a:t>
          </a:r>
        </a:p>
      </dsp:txBody>
      <dsp:txXfrm>
        <a:off x="4062296" y="1228812"/>
        <a:ext cx="2451307" cy="979371"/>
      </dsp:txXfrm>
    </dsp:sp>
    <dsp:sp modelId="{B9A25F95-7A10-4415-8ABB-5AF44FE7F550}">
      <dsp:nvSpPr>
        <dsp:cNvPr id="0" name=""/>
        <dsp:cNvSpPr/>
      </dsp:nvSpPr>
      <dsp:spPr>
        <a:xfrm>
          <a:off x="0" y="2453027"/>
          <a:ext cx="6513603" cy="9793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4BD685-4762-45F1-8C1E-A7FBEEC80E30}">
      <dsp:nvSpPr>
        <dsp:cNvPr id="0" name=""/>
        <dsp:cNvSpPr/>
      </dsp:nvSpPr>
      <dsp:spPr>
        <a:xfrm>
          <a:off x="296259" y="2673385"/>
          <a:ext cx="538654" cy="5386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CD3150-3CAC-4063-B56D-09635ED0D2A3}">
      <dsp:nvSpPr>
        <dsp:cNvPr id="0" name=""/>
        <dsp:cNvSpPr/>
      </dsp:nvSpPr>
      <dsp:spPr>
        <a:xfrm>
          <a:off x="1131174" y="2453027"/>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kern="1200" dirty="0"/>
            <a:t>Enlisting in the military</a:t>
          </a:r>
        </a:p>
      </dsp:txBody>
      <dsp:txXfrm>
        <a:off x="1131174" y="2453027"/>
        <a:ext cx="5382429" cy="979371"/>
      </dsp:txXfrm>
    </dsp:sp>
    <dsp:sp modelId="{741EBF95-36BC-4BC6-8F8B-409783070D50}">
      <dsp:nvSpPr>
        <dsp:cNvPr id="0" name=""/>
        <dsp:cNvSpPr/>
      </dsp:nvSpPr>
      <dsp:spPr>
        <a:xfrm>
          <a:off x="0" y="3677241"/>
          <a:ext cx="6513603" cy="9793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F316F4-DDDC-48A9-927A-C7F8E7B2D673}">
      <dsp:nvSpPr>
        <dsp:cNvPr id="0" name=""/>
        <dsp:cNvSpPr/>
      </dsp:nvSpPr>
      <dsp:spPr>
        <a:xfrm>
          <a:off x="296259" y="3897600"/>
          <a:ext cx="538654" cy="53865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6D0F29B-987B-4726-81BE-CF0A32BC210F}">
      <dsp:nvSpPr>
        <dsp:cNvPr id="0" name=""/>
        <dsp:cNvSpPr/>
      </dsp:nvSpPr>
      <dsp:spPr>
        <a:xfrm>
          <a:off x="1131174" y="3677241"/>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kern="1200" dirty="0"/>
            <a:t>Employment (hire and/or continued apprenticeship)</a:t>
          </a:r>
        </a:p>
      </dsp:txBody>
      <dsp:txXfrm>
        <a:off x="1131174" y="3677241"/>
        <a:ext cx="5382429" cy="979371"/>
      </dsp:txXfrm>
    </dsp:sp>
    <dsp:sp modelId="{1B87E0C1-7CC3-46A8-823E-7C57221D2766}">
      <dsp:nvSpPr>
        <dsp:cNvPr id="0" name=""/>
        <dsp:cNvSpPr/>
      </dsp:nvSpPr>
      <dsp:spPr>
        <a:xfrm>
          <a:off x="0" y="4901456"/>
          <a:ext cx="6513603" cy="9793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A9F5DB-9250-4243-8434-CBEB9381FEFD}">
      <dsp:nvSpPr>
        <dsp:cNvPr id="0" name=""/>
        <dsp:cNvSpPr/>
      </dsp:nvSpPr>
      <dsp:spPr>
        <a:xfrm>
          <a:off x="296259" y="5121814"/>
          <a:ext cx="538654" cy="53865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E7EC38-21A8-493E-87E3-0441C41E9E87}">
      <dsp:nvSpPr>
        <dsp:cNvPr id="0" name=""/>
        <dsp:cNvSpPr/>
      </dsp:nvSpPr>
      <dsp:spPr>
        <a:xfrm>
          <a:off x="1131174" y="4901456"/>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kern="1200" dirty="0"/>
            <a:t>Engaged in a self-sustaining vocation such as the peace corps</a:t>
          </a:r>
        </a:p>
      </dsp:txBody>
      <dsp:txXfrm>
        <a:off x="1131174" y="4901456"/>
        <a:ext cx="5382429" cy="9793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41C5D1-1237-4E7D-A7DC-560C6899161A}">
      <dsp:nvSpPr>
        <dsp:cNvPr id="0" name=""/>
        <dsp:cNvSpPr/>
      </dsp:nvSpPr>
      <dsp:spPr>
        <a:xfrm>
          <a:off x="0" y="1903"/>
          <a:ext cx="6513603" cy="8112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6F34DE-3CC0-47E1-9637-9335131A165F}">
      <dsp:nvSpPr>
        <dsp:cNvPr id="0" name=""/>
        <dsp:cNvSpPr/>
      </dsp:nvSpPr>
      <dsp:spPr>
        <a:xfrm>
          <a:off x="245405" y="184436"/>
          <a:ext cx="446191" cy="4461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DAC542F-42C1-414C-97B8-F6AAFBEE7DD7}">
      <dsp:nvSpPr>
        <dsp:cNvPr id="0" name=""/>
        <dsp:cNvSpPr/>
      </dsp:nvSpPr>
      <dsp:spPr>
        <a:xfrm>
          <a:off x="937002" y="1903"/>
          <a:ext cx="5576601"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666750">
            <a:lnSpc>
              <a:spcPct val="90000"/>
            </a:lnSpc>
            <a:spcBef>
              <a:spcPct val="0"/>
            </a:spcBef>
            <a:spcAft>
              <a:spcPct val="35000"/>
            </a:spcAft>
            <a:buNone/>
          </a:pPr>
          <a:r>
            <a:rPr lang="en-US" sz="1500" kern="1200" dirty="0"/>
            <a:t>for a FEW STUDENTS vs. for ALL STUDENTS</a:t>
          </a:r>
        </a:p>
      </dsp:txBody>
      <dsp:txXfrm>
        <a:off x="937002" y="1903"/>
        <a:ext cx="5576601" cy="811257"/>
      </dsp:txXfrm>
    </dsp:sp>
    <dsp:sp modelId="{8A14F6C7-75F8-4442-A4F2-F881A57BD370}">
      <dsp:nvSpPr>
        <dsp:cNvPr id="0" name=""/>
        <dsp:cNvSpPr/>
      </dsp:nvSpPr>
      <dsp:spPr>
        <a:xfrm>
          <a:off x="0" y="1015975"/>
          <a:ext cx="6513603" cy="8112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725A05-6D93-4ACE-B89D-F49254E73A64}">
      <dsp:nvSpPr>
        <dsp:cNvPr id="0" name=""/>
        <dsp:cNvSpPr/>
      </dsp:nvSpPr>
      <dsp:spPr>
        <a:xfrm>
          <a:off x="245405" y="1198508"/>
          <a:ext cx="446191" cy="4461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2F8050-9117-464A-8BF4-6560A28F3B8A}">
      <dsp:nvSpPr>
        <dsp:cNvPr id="0" name=""/>
        <dsp:cNvSpPr/>
      </dsp:nvSpPr>
      <dsp:spPr>
        <a:xfrm>
          <a:off x="937002" y="1015975"/>
          <a:ext cx="2931121"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666750">
            <a:lnSpc>
              <a:spcPct val="90000"/>
            </a:lnSpc>
            <a:spcBef>
              <a:spcPct val="0"/>
            </a:spcBef>
            <a:spcAft>
              <a:spcPct val="35000"/>
            </a:spcAft>
            <a:buNone/>
          </a:pPr>
          <a:r>
            <a:rPr lang="en-US" sz="1500" kern="1200" dirty="0"/>
            <a:t>For a FEW “JOBS” vs. for ALL CAREERS</a:t>
          </a:r>
        </a:p>
      </dsp:txBody>
      <dsp:txXfrm>
        <a:off x="937002" y="1015975"/>
        <a:ext cx="2931121" cy="811257"/>
      </dsp:txXfrm>
    </dsp:sp>
    <dsp:sp modelId="{16706B04-27E0-47B9-8490-1ACDEEE1C977}">
      <dsp:nvSpPr>
        <dsp:cNvPr id="0" name=""/>
        <dsp:cNvSpPr/>
      </dsp:nvSpPr>
      <dsp:spPr>
        <a:xfrm>
          <a:off x="3868124" y="1015975"/>
          <a:ext cx="2645479"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488950">
            <a:lnSpc>
              <a:spcPct val="90000"/>
            </a:lnSpc>
            <a:spcBef>
              <a:spcPct val="0"/>
            </a:spcBef>
            <a:spcAft>
              <a:spcPct val="35000"/>
            </a:spcAft>
            <a:buNone/>
          </a:pPr>
          <a:r>
            <a:rPr lang="en-US" sz="1100" kern="1200" dirty="0"/>
            <a:t>High-Quality; Rigorous; Career-Focused</a:t>
          </a:r>
        </a:p>
      </dsp:txBody>
      <dsp:txXfrm>
        <a:off x="3868124" y="1015975"/>
        <a:ext cx="2645479" cy="811257"/>
      </dsp:txXfrm>
    </dsp:sp>
    <dsp:sp modelId="{B7CE1414-D946-4D7F-AF5B-126ADF078E90}">
      <dsp:nvSpPr>
        <dsp:cNvPr id="0" name=""/>
        <dsp:cNvSpPr/>
      </dsp:nvSpPr>
      <dsp:spPr>
        <a:xfrm>
          <a:off x="0" y="2030048"/>
          <a:ext cx="6513603" cy="8112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1C0AAD-859E-4B8A-9629-C1777EB617F6}">
      <dsp:nvSpPr>
        <dsp:cNvPr id="0" name=""/>
        <dsp:cNvSpPr/>
      </dsp:nvSpPr>
      <dsp:spPr>
        <a:xfrm>
          <a:off x="245405" y="2212581"/>
          <a:ext cx="446191" cy="44619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5BBFC8C-4CF7-48C9-9C1F-7238A01EB9C2}">
      <dsp:nvSpPr>
        <dsp:cNvPr id="0" name=""/>
        <dsp:cNvSpPr/>
      </dsp:nvSpPr>
      <dsp:spPr>
        <a:xfrm>
          <a:off x="937002" y="2030048"/>
          <a:ext cx="5576601"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666750">
            <a:lnSpc>
              <a:spcPct val="90000"/>
            </a:lnSpc>
            <a:spcBef>
              <a:spcPct val="0"/>
            </a:spcBef>
            <a:spcAft>
              <a:spcPct val="35000"/>
            </a:spcAft>
            <a:buNone/>
          </a:pPr>
          <a:r>
            <a:rPr lang="en-US" sz="1500" kern="1200" dirty="0"/>
            <a:t>Terminal vs. Credentials of Value LIFE-LONG LEARNING</a:t>
          </a:r>
        </a:p>
      </dsp:txBody>
      <dsp:txXfrm>
        <a:off x="937002" y="2030048"/>
        <a:ext cx="5576601" cy="811257"/>
      </dsp:txXfrm>
    </dsp:sp>
    <dsp:sp modelId="{B7F5842E-9C95-411C-9BEC-86C1B3A827DB}">
      <dsp:nvSpPr>
        <dsp:cNvPr id="0" name=""/>
        <dsp:cNvSpPr/>
      </dsp:nvSpPr>
      <dsp:spPr>
        <a:xfrm>
          <a:off x="0" y="3044120"/>
          <a:ext cx="6513603" cy="8112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32DB78-B263-49BE-9E32-83DA5332A847}">
      <dsp:nvSpPr>
        <dsp:cNvPr id="0" name=""/>
        <dsp:cNvSpPr/>
      </dsp:nvSpPr>
      <dsp:spPr>
        <a:xfrm>
          <a:off x="245405" y="3226653"/>
          <a:ext cx="446191" cy="44619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7AA7F19-CB33-4780-9E02-884C6010F510}">
      <dsp:nvSpPr>
        <dsp:cNvPr id="0" name=""/>
        <dsp:cNvSpPr/>
      </dsp:nvSpPr>
      <dsp:spPr>
        <a:xfrm>
          <a:off x="937002" y="3044120"/>
          <a:ext cx="2931121"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666750">
            <a:lnSpc>
              <a:spcPct val="90000"/>
            </a:lnSpc>
            <a:spcBef>
              <a:spcPct val="0"/>
            </a:spcBef>
            <a:spcAft>
              <a:spcPct val="35000"/>
            </a:spcAft>
            <a:buNone/>
          </a:pPr>
          <a:r>
            <a:rPr lang="en-US" sz="1500" kern="1200" dirty="0"/>
            <a:t>IN LIEU of Academics vs. Concurrent Enrollment</a:t>
          </a:r>
        </a:p>
      </dsp:txBody>
      <dsp:txXfrm>
        <a:off x="937002" y="3044120"/>
        <a:ext cx="2931121" cy="811257"/>
      </dsp:txXfrm>
    </dsp:sp>
    <dsp:sp modelId="{5913060F-F9B1-49C9-8EE7-0719A54C9147}">
      <dsp:nvSpPr>
        <dsp:cNvPr id="0" name=""/>
        <dsp:cNvSpPr/>
      </dsp:nvSpPr>
      <dsp:spPr>
        <a:xfrm>
          <a:off x="3868124" y="3044120"/>
          <a:ext cx="2645479"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488950">
            <a:lnSpc>
              <a:spcPct val="90000"/>
            </a:lnSpc>
            <a:spcBef>
              <a:spcPct val="0"/>
            </a:spcBef>
            <a:spcAft>
              <a:spcPct val="35000"/>
            </a:spcAft>
            <a:buNone/>
          </a:pPr>
          <a:r>
            <a:rPr lang="en-US" sz="1100" kern="1200" dirty="0"/>
            <a:t>Aligns &amp; Supports Academics</a:t>
          </a:r>
        </a:p>
      </dsp:txBody>
      <dsp:txXfrm>
        <a:off x="3868124" y="3044120"/>
        <a:ext cx="2645479" cy="811257"/>
      </dsp:txXfrm>
    </dsp:sp>
    <dsp:sp modelId="{02613791-4EC7-4649-8800-F835811EFB1B}">
      <dsp:nvSpPr>
        <dsp:cNvPr id="0" name=""/>
        <dsp:cNvSpPr/>
      </dsp:nvSpPr>
      <dsp:spPr>
        <a:xfrm>
          <a:off x="0" y="4058192"/>
          <a:ext cx="6513603" cy="8112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01F013-AC15-445C-80DE-6991190C1268}">
      <dsp:nvSpPr>
        <dsp:cNvPr id="0" name=""/>
        <dsp:cNvSpPr/>
      </dsp:nvSpPr>
      <dsp:spPr>
        <a:xfrm>
          <a:off x="245405" y="4240725"/>
          <a:ext cx="446191" cy="44619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C87C6C-CFF3-456C-A1B3-412D10C34C8B}">
      <dsp:nvSpPr>
        <dsp:cNvPr id="0" name=""/>
        <dsp:cNvSpPr/>
      </dsp:nvSpPr>
      <dsp:spPr>
        <a:xfrm>
          <a:off x="937002" y="4058192"/>
          <a:ext cx="2931121"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666750">
            <a:lnSpc>
              <a:spcPct val="90000"/>
            </a:lnSpc>
            <a:spcBef>
              <a:spcPct val="0"/>
            </a:spcBef>
            <a:spcAft>
              <a:spcPct val="35000"/>
            </a:spcAft>
            <a:buNone/>
          </a:pPr>
          <a:r>
            <a:rPr lang="en-US" sz="1500" kern="1200" dirty="0"/>
            <a:t>6 to 7 “Program Areas” vs. 13 Career Clusters / 60 Career Pathways</a:t>
          </a:r>
        </a:p>
      </dsp:txBody>
      <dsp:txXfrm>
        <a:off x="937002" y="4058192"/>
        <a:ext cx="2931121" cy="811257"/>
      </dsp:txXfrm>
    </dsp:sp>
    <dsp:sp modelId="{E40CA0FF-6F2C-445C-91E9-5823EA63A42D}">
      <dsp:nvSpPr>
        <dsp:cNvPr id="0" name=""/>
        <dsp:cNvSpPr/>
      </dsp:nvSpPr>
      <dsp:spPr>
        <a:xfrm>
          <a:off x="3868124" y="4058192"/>
          <a:ext cx="2645479"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488950">
            <a:lnSpc>
              <a:spcPct val="90000"/>
            </a:lnSpc>
            <a:spcBef>
              <a:spcPct val="0"/>
            </a:spcBef>
            <a:spcAft>
              <a:spcPct val="35000"/>
            </a:spcAft>
            <a:buNone/>
          </a:pPr>
          <a:r>
            <a:rPr lang="en-US" sz="1100" kern="1200" dirty="0"/>
            <a:t>Even more in Ohio!</a:t>
          </a:r>
        </a:p>
      </dsp:txBody>
      <dsp:txXfrm>
        <a:off x="3868124" y="4058192"/>
        <a:ext cx="2645479" cy="811257"/>
      </dsp:txXfrm>
    </dsp:sp>
    <dsp:sp modelId="{A1806770-345A-45D9-8F45-A69DE12D11DD}">
      <dsp:nvSpPr>
        <dsp:cNvPr id="0" name=""/>
        <dsp:cNvSpPr/>
      </dsp:nvSpPr>
      <dsp:spPr>
        <a:xfrm>
          <a:off x="0" y="5072264"/>
          <a:ext cx="6513603" cy="8112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AFEA6E-D5D5-4BAE-806B-A9DEB572FAD7}">
      <dsp:nvSpPr>
        <dsp:cNvPr id="0" name=""/>
        <dsp:cNvSpPr/>
      </dsp:nvSpPr>
      <dsp:spPr>
        <a:xfrm>
          <a:off x="245405" y="5254797"/>
          <a:ext cx="446191" cy="446191"/>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D116DD-322F-4D71-A7DF-14B00B7F8A85}">
      <dsp:nvSpPr>
        <dsp:cNvPr id="0" name=""/>
        <dsp:cNvSpPr/>
      </dsp:nvSpPr>
      <dsp:spPr>
        <a:xfrm>
          <a:off x="937002" y="5072264"/>
          <a:ext cx="5576601"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666750">
            <a:lnSpc>
              <a:spcPct val="90000"/>
            </a:lnSpc>
            <a:spcBef>
              <a:spcPct val="0"/>
            </a:spcBef>
            <a:spcAft>
              <a:spcPct val="35000"/>
            </a:spcAft>
            <a:buNone/>
          </a:pPr>
          <a:r>
            <a:rPr lang="en-US" sz="1500" kern="1200" dirty="0"/>
            <a:t>High School focused vs. COLLEGE MEANS 1, 2, 4 or MORE! </a:t>
          </a:r>
        </a:p>
      </dsp:txBody>
      <dsp:txXfrm>
        <a:off x="937002" y="5072264"/>
        <a:ext cx="5576601" cy="811257"/>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5C8B2-BE28-410E-8845-FCDEA597D8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63B9C9-0818-4931-A543-CF52DDB047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A09E05-9246-48D8-9A00-5157140811F7}"/>
              </a:ext>
            </a:extLst>
          </p:cNvPr>
          <p:cNvSpPr>
            <a:spLocks noGrp="1"/>
          </p:cNvSpPr>
          <p:nvPr>
            <p:ph type="dt" sz="half" idx="10"/>
          </p:nvPr>
        </p:nvSpPr>
        <p:spPr/>
        <p:txBody>
          <a:bodyPr/>
          <a:lstStyle/>
          <a:p>
            <a:fld id="{63D53804-4D93-43C1-A448-67DC221D1C71}" type="datetimeFigureOut">
              <a:rPr lang="en-US" smtClean="0"/>
              <a:t>2/20/2020</a:t>
            </a:fld>
            <a:endParaRPr lang="en-US" dirty="0"/>
          </a:p>
        </p:txBody>
      </p:sp>
      <p:sp>
        <p:nvSpPr>
          <p:cNvPr id="5" name="Footer Placeholder 4">
            <a:extLst>
              <a:ext uri="{FF2B5EF4-FFF2-40B4-BE49-F238E27FC236}">
                <a16:creationId xmlns:a16="http://schemas.microsoft.com/office/drawing/2014/main" id="{D00F65B5-EAB0-40CC-BFBB-4B81845908B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2AAD20F-8D78-45C0-A4FF-C2DCBF1DC3D0}"/>
              </a:ext>
            </a:extLst>
          </p:cNvPr>
          <p:cNvSpPr>
            <a:spLocks noGrp="1"/>
          </p:cNvSpPr>
          <p:nvPr>
            <p:ph type="sldNum" sz="quarter" idx="12"/>
          </p:nvPr>
        </p:nvSpPr>
        <p:spPr/>
        <p:txBody>
          <a:bodyPr/>
          <a:lstStyle/>
          <a:p>
            <a:fld id="{61C5365E-933C-4D83-AC4A-B3E78E9C5C04}" type="slidenum">
              <a:rPr lang="en-US" smtClean="0"/>
              <a:t>‹#›</a:t>
            </a:fld>
            <a:endParaRPr lang="en-US" dirty="0"/>
          </a:p>
        </p:txBody>
      </p:sp>
    </p:spTree>
    <p:extLst>
      <p:ext uri="{BB962C8B-B14F-4D97-AF65-F5344CB8AC3E}">
        <p14:creationId xmlns:p14="http://schemas.microsoft.com/office/powerpoint/2010/main" val="38128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427CE-D16A-4ABE-9446-999E7DC0A3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5545AC-C56E-45A4-888E-5C1C4FE3EF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BE240F-1D0E-4101-A4B3-445FD92ECDA9}"/>
              </a:ext>
            </a:extLst>
          </p:cNvPr>
          <p:cNvSpPr>
            <a:spLocks noGrp="1"/>
          </p:cNvSpPr>
          <p:nvPr>
            <p:ph type="dt" sz="half" idx="10"/>
          </p:nvPr>
        </p:nvSpPr>
        <p:spPr/>
        <p:txBody>
          <a:bodyPr/>
          <a:lstStyle/>
          <a:p>
            <a:fld id="{63D53804-4D93-43C1-A448-67DC221D1C71}" type="datetimeFigureOut">
              <a:rPr lang="en-US" smtClean="0"/>
              <a:t>2/20/2020</a:t>
            </a:fld>
            <a:endParaRPr lang="en-US" dirty="0"/>
          </a:p>
        </p:txBody>
      </p:sp>
      <p:sp>
        <p:nvSpPr>
          <p:cNvPr id="5" name="Footer Placeholder 4">
            <a:extLst>
              <a:ext uri="{FF2B5EF4-FFF2-40B4-BE49-F238E27FC236}">
                <a16:creationId xmlns:a16="http://schemas.microsoft.com/office/drawing/2014/main" id="{AB7E1E20-D010-4778-964F-8736B9A79DA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C9715D-3675-460D-B35D-EC1D8E6EACC9}"/>
              </a:ext>
            </a:extLst>
          </p:cNvPr>
          <p:cNvSpPr>
            <a:spLocks noGrp="1"/>
          </p:cNvSpPr>
          <p:nvPr>
            <p:ph type="sldNum" sz="quarter" idx="12"/>
          </p:nvPr>
        </p:nvSpPr>
        <p:spPr/>
        <p:txBody>
          <a:bodyPr/>
          <a:lstStyle/>
          <a:p>
            <a:fld id="{61C5365E-933C-4D83-AC4A-B3E78E9C5C04}" type="slidenum">
              <a:rPr lang="en-US" smtClean="0"/>
              <a:t>‹#›</a:t>
            </a:fld>
            <a:endParaRPr lang="en-US" dirty="0"/>
          </a:p>
        </p:txBody>
      </p:sp>
    </p:spTree>
    <p:extLst>
      <p:ext uri="{BB962C8B-B14F-4D97-AF65-F5344CB8AC3E}">
        <p14:creationId xmlns:p14="http://schemas.microsoft.com/office/powerpoint/2010/main" val="2134110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4FCFB-6C69-46C5-B56F-950E565CD4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A24F5DB-21C1-4D37-AF46-B347F11642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DCA7AD-D4A4-48E3-B7FA-021F7AA93F46}"/>
              </a:ext>
            </a:extLst>
          </p:cNvPr>
          <p:cNvSpPr>
            <a:spLocks noGrp="1"/>
          </p:cNvSpPr>
          <p:nvPr>
            <p:ph type="dt" sz="half" idx="10"/>
          </p:nvPr>
        </p:nvSpPr>
        <p:spPr/>
        <p:txBody>
          <a:bodyPr/>
          <a:lstStyle/>
          <a:p>
            <a:fld id="{63D53804-4D93-43C1-A448-67DC221D1C71}" type="datetimeFigureOut">
              <a:rPr lang="en-US" smtClean="0"/>
              <a:t>2/20/2020</a:t>
            </a:fld>
            <a:endParaRPr lang="en-US" dirty="0"/>
          </a:p>
        </p:txBody>
      </p:sp>
      <p:sp>
        <p:nvSpPr>
          <p:cNvPr id="5" name="Footer Placeholder 4">
            <a:extLst>
              <a:ext uri="{FF2B5EF4-FFF2-40B4-BE49-F238E27FC236}">
                <a16:creationId xmlns:a16="http://schemas.microsoft.com/office/drawing/2014/main" id="{9AF43E14-C7A9-45F3-BC33-BC6346627EF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2D335C-8451-4D54-9D9F-15D5AF7D16F9}"/>
              </a:ext>
            </a:extLst>
          </p:cNvPr>
          <p:cNvSpPr>
            <a:spLocks noGrp="1"/>
          </p:cNvSpPr>
          <p:nvPr>
            <p:ph type="sldNum" sz="quarter" idx="12"/>
          </p:nvPr>
        </p:nvSpPr>
        <p:spPr/>
        <p:txBody>
          <a:bodyPr/>
          <a:lstStyle/>
          <a:p>
            <a:fld id="{61C5365E-933C-4D83-AC4A-B3E78E9C5C04}" type="slidenum">
              <a:rPr lang="en-US" smtClean="0"/>
              <a:t>‹#›</a:t>
            </a:fld>
            <a:endParaRPr lang="en-US" dirty="0"/>
          </a:p>
        </p:txBody>
      </p:sp>
    </p:spTree>
    <p:extLst>
      <p:ext uri="{BB962C8B-B14F-4D97-AF65-F5344CB8AC3E}">
        <p14:creationId xmlns:p14="http://schemas.microsoft.com/office/powerpoint/2010/main" val="1438648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E4C30-8A91-418D-8216-CF6EB5CACD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2CE86B-4BFE-4E29-8005-E2FDCE0297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8F1675E-654D-4AF5-BFD7-ADA93403E8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D25FAF7-BCF7-4981-B18B-CB94D6BCCA7D}"/>
              </a:ext>
            </a:extLst>
          </p:cNvPr>
          <p:cNvSpPr>
            <a:spLocks noGrp="1"/>
          </p:cNvSpPr>
          <p:nvPr>
            <p:ph type="dt" sz="half" idx="10"/>
          </p:nvPr>
        </p:nvSpPr>
        <p:spPr/>
        <p:txBody>
          <a:bodyPr/>
          <a:lstStyle/>
          <a:p>
            <a:fld id="{63D53804-4D93-43C1-A448-67DC221D1C71}" type="datetimeFigureOut">
              <a:rPr lang="en-US" smtClean="0"/>
              <a:t>2/20/2020</a:t>
            </a:fld>
            <a:endParaRPr lang="en-US" dirty="0"/>
          </a:p>
        </p:txBody>
      </p:sp>
      <p:sp>
        <p:nvSpPr>
          <p:cNvPr id="6" name="Footer Placeholder 5">
            <a:extLst>
              <a:ext uri="{FF2B5EF4-FFF2-40B4-BE49-F238E27FC236}">
                <a16:creationId xmlns:a16="http://schemas.microsoft.com/office/drawing/2014/main" id="{667FDFDB-6C14-42B7-B06F-09CBD36D423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9B947A3-1C2A-46A2-984F-F4FB7A5FA180}"/>
              </a:ext>
            </a:extLst>
          </p:cNvPr>
          <p:cNvSpPr>
            <a:spLocks noGrp="1"/>
          </p:cNvSpPr>
          <p:nvPr>
            <p:ph type="sldNum" sz="quarter" idx="12"/>
          </p:nvPr>
        </p:nvSpPr>
        <p:spPr/>
        <p:txBody>
          <a:bodyPr/>
          <a:lstStyle/>
          <a:p>
            <a:fld id="{61C5365E-933C-4D83-AC4A-B3E78E9C5C04}" type="slidenum">
              <a:rPr lang="en-US" smtClean="0"/>
              <a:t>‹#›</a:t>
            </a:fld>
            <a:endParaRPr lang="en-US" dirty="0"/>
          </a:p>
        </p:txBody>
      </p:sp>
    </p:spTree>
    <p:extLst>
      <p:ext uri="{BB962C8B-B14F-4D97-AF65-F5344CB8AC3E}">
        <p14:creationId xmlns:p14="http://schemas.microsoft.com/office/powerpoint/2010/main" val="4211158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B5B23-86D9-4A59-A48F-7662B9D79D7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7A7D05-64FA-42A8-AB2A-156BC78666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0C70DA-42E0-4424-88F2-102CE7D2CA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8FE3A94-87C2-418E-AA57-76F5B7BD7B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8B587A-E079-4984-A6EF-7031271029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970B55-92B6-41AE-926D-19E14CC454DF}"/>
              </a:ext>
            </a:extLst>
          </p:cNvPr>
          <p:cNvSpPr>
            <a:spLocks noGrp="1"/>
          </p:cNvSpPr>
          <p:nvPr>
            <p:ph type="dt" sz="half" idx="10"/>
          </p:nvPr>
        </p:nvSpPr>
        <p:spPr/>
        <p:txBody>
          <a:bodyPr/>
          <a:lstStyle/>
          <a:p>
            <a:fld id="{63D53804-4D93-43C1-A448-67DC221D1C71}" type="datetimeFigureOut">
              <a:rPr lang="en-US" smtClean="0"/>
              <a:t>2/20/2020</a:t>
            </a:fld>
            <a:endParaRPr lang="en-US" dirty="0"/>
          </a:p>
        </p:txBody>
      </p:sp>
      <p:sp>
        <p:nvSpPr>
          <p:cNvPr id="8" name="Footer Placeholder 7">
            <a:extLst>
              <a:ext uri="{FF2B5EF4-FFF2-40B4-BE49-F238E27FC236}">
                <a16:creationId xmlns:a16="http://schemas.microsoft.com/office/drawing/2014/main" id="{9B8ADDE2-3420-4939-913B-16D945F7077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858867F-11E3-4276-AEA3-A522A15363B7}"/>
              </a:ext>
            </a:extLst>
          </p:cNvPr>
          <p:cNvSpPr>
            <a:spLocks noGrp="1"/>
          </p:cNvSpPr>
          <p:nvPr>
            <p:ph type="sldNum" sz="quarter" idx="12"/>
          </p:nvPr>
        </p:nvSpPr>
        <p:spPr/>
        <p:txBody>
          <a:bodyPr/>
          <a:lstStyle/>
          <a:p>
            <a:fld id="{61C5365E-933C-4D83-AC4A-B3E78E9C5C04}" type="slidenum">
              <a:rPr lang="en-US" smtClean="0"/>
              <a:t>‹#›</a:t>
            </a:fld>
            <a:endParaRPr lang="en-US" dirty="0"/>
          </a:p>
        </p:txBody>
      </p:sp>
    </p:spTree>
    <p:extLst>
      <p:ext uri="{BB962C8B-B14F-4D97-AF65-F5344CB8AC3E}">
        <p14:creationId xmlns:p14="http://schemas.microsoft.com/office/powerpoint/2010/main" val="1391944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055F3-7CE5-4081-BE44-763013943B7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9C84A1-05A1-421B-8319-280179D52C3D}"/>
              </a:ext>
            </a:extLst>
          </p:cNvPr>
          <p:cNvSpPr>
            <a:spLocks noGrp="1"/>
          </p:cNvSpPr>
          <p:nvPr>
            <p:ph type="dt" sz="half" idx="10"/>
          </p:nvPr>
        </p:nvSpPr>
        <p:spPr/>
        <p:txBody>
          <a:bodyPr/>
          <a:lstStyle/>
          <a:p>
            <a:fld id="{63D53804-4D93-43C1-A448-67DC221D1C71}" type="datetimeFigureOut">
              <a:rPr lang="en-US" smtClean="0"/>
              <a:t>2/20/2020</a:t>
            </a:fld>
            <a:endParaRPr lang="en-US" dirty="0"/>
          </a:p>
        </p:txBody>
      </p:sp>
      <p:sp>
        <p:nvSpPr>
          <p:cNvPr id="4" name="Footer Placeholder 3">
            <a:extLst>
              <a:ext uri="{FF2B5EF4-FFF2-40B4-BE49-F238E27FC236}">
                <a16:creationId xmlns:a16="http://schemas.microsoft.com/office/drawing/2014/main" id="{3A3848B1-DC3E-4742-8BB4-9D9B7FB4775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69AFB0F-ECB4-4539-9FC2-F0EDF2937B87}"/>
              </a:ext>
            </a:extLst>
          </p:cNvPr>
          <p:cNvSpPr>
            <a:spLocks noGrp="1"/>
          </p:cNvSpPr>
          <p:nvPr>
            <p:ph type="sldNum" sz="quarter" idx="12"/>
          </p:nvPr>
        </p:nvSpPr>
        <p:spPr/>
        <p:txBody>
          <a:bodyPr/>
          <a:lstStyle/>
          <a:p>
            <a:fld id="{61C5365E-933C-4D83-AC4A-B3E78E9C5C04}" type="slidenum">
              <a:rPr lang="en-US" smtClean="0"/>
              <a:t>‹#›</a:t>
            </a:fld>
            <a:endParaRPr lang="en-US" dirty="0"/>
          </a:p>
        </p:txBody>
      </p:sp>
    </p:spTree>
    <p:extLst>
      <p:ext uri="{BB962C8B-B14F-4D97-AF65-F5344CB8AC3E}">
        <p14:creationId xmlns:p14="http://schemas.microsoft.com/office/powerpoint/2010/main" val="1296726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E91820-9A9C-46FF-8232-81927716B312}"/>
              </a:ext>
            </a:extLst>
          </p:cNvPr>
          <p:cNvSpPr>
            <a:spLocks noGrp="1"/>
          </p:cNvSpPr>
          <p:nvPr>
            <p:ph type="dt" sz="half" idx="10"/>
          </p:nvPr>
        </p:nvSpPr>
        <p:spPr/>
        <p:txBody>
          <a:bodyPr/>
          <a:lstStyle/>
          <a:p>
            <a:fld id="{63D53804-4D93-43C1-A448-67DC221D1C71}" type="datetimeFigureOut">
              <a:rPr lang="en-US" smtClean="0"/>
              <a:t>2/20/2020</a:t>
            </a:fld>
            <a:endParaRPr lang="en-US" dirty="0"/>
          </a:p>
        </p:txBody>
      </p:sp>
      <p:sp>
        <p:nvSpPr>
          <p:cNvPr id="3" name="Footer Placeholder 2">
            <a:extLst>
              <a:ext uri="{FF2B5EF4-FFF2-40B4-BE49-F238E27FC236}">
                <a16:creationId xmlns:a16="http://schemas.microsoft.com/office/drawing/2014/main" id="{4C7DCAA2-B734-4EFE-A170-A3EA9B96EF2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FDD62A0-0DF6-47B9-9569-5B2064967B2E}"/>
              </a:ext>
            </a:extLst>
          </p:cNvPr>
          <p:cNvSpPr>
            <a:spLocks noGrp="1"/>
          </p:cNvSpPr>
          <p:nvPr>
            <p:ph type="sldNum" sz="quarter" idx="12"/>
          </p:nvPr>
        </p:nvSpPr>
        <p:spPr/>
        <p:txBody>
          <a:bodyPr/>
          <a:lstStyle/>
          <a:p>
            <a:fld id="{61C5365E-933C-4D83-AC4A-B3E78E9C5C04}" type="slidenum">
              <a:rPr lang="en-US" smtClean="0"/>
              <a:t>‹#›</a:t>
            </a:fld>
            <a:endParaRPr lang="en-US" dirty="0"/>
          </a:p>
        </p:txBody>
      </p:sp>
    </p:spTree>
    <p:extLst>
      <p:ext uri="{BB962C8B-B14F-4D97-AF65-F5344CB8AC3E}">
        <p14:creationId xmlns:p14="http://schemas.microsoft.com/office/powerpoint/2010/main" val="59104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A6FD1-1742-47C8-B764-F9BD790505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D2A1B12-1DEA-46BF-A6FB-D167D4C2DE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F792D2-DBF3-441E-86DA-AD1CEF5A29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A906EF-B33D-428D-92BF-8B0D98B19BE2}"/>
              </a:ext>
            </a:extLst>
          </p:cNvPr>
          <p:cNvSpPr>
            <a:spLocks noGrp="1"/>
          </p:cNvSpPr>
          <p:nvPr>
            <p:ph type="dt" sz="half" idx="10"/>
          </p:nvPr>
        </p:nvSpPr>
        <p:spPr/>
        <p:txBody>
          <a:bodyPr/>
          <a:lstStyle/>
          <a:p>
            <a:fld id="{63D53804-4D93-43C1-A448-67DC221D1C71}" type="datetimeFigureOut">
              <a:rPr lang="en-US" smtClean="0"/>
              <a:t>2/20/2020</a:t>
            </a:fld>
            <a:endParaRPr lang="en-US" dirty="0"/>
          </a:p>
        </p:txBody>
      </p:sp>
      <p:sp>
        <p:nvSpPr>
          <p:cNvPr id="6" name="Footer Placeholder 5">
            <a:extLst>
              <a:ext uri="{FF2B5EF4-FFF2-40B4-BE49-F238E27FC236}">
                <a16:creationId xmlns:a16="http://schemas.microsoft.com/office/drawing/2014/main" id="{09680669-3CFB-4785-9B52-3B2FB4DC77D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AF69F60-846C-480F-B5B4-5DB4DF23628E}"/>
              </a:ext>
            </a:extLst>
          </p:cNvPr>
          <p:cNvSpPr>
            <a:spLocks noGrp="1"/>
          </p:cNvSpPr>
          <p:nvPr>
            <p:ph type="sldNum" sz="quarter" idx="12"/>
          </p:nvPr>
        </p:nvSpPr>
        <p:spPr/>
        <p:txBody>
          <a:bodyPr/>
          <a:lstStyle/>
          <a:p>
            <a:fld id="{61C5365E-933C-4D83-AC4A-B3E78E9C5C04}" type="slidenum">
              <a:rPr lang="en-US" smtClean="0"/>
              <a:t>‹#›</a:t>
            </a:fld>
            <a:endParaRPr lang="en-US" dirty="0"/>
          </a:p>
        </p:txBody>
      </p:sp>
    </p:spTree>
    <p:extLst>
      <p:ext uri="{BB962C8B-B14F-4D97-AF65-F5344CB8AC3E}">
        <p14:creationId xmlns:p14="http://schemas.microsoft.com/office/powerpoint/2010/main" val="114234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24334-94DE-465E-BB14-84B3DCB243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553B6C-0EF2-491F-B149-463D517FDB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DD736E3-7EE6-43D9-A9FF-57CAC52550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7702C2-2060-4FB7-A1C9-D7DD47DA289A}"/>
              </a:ext>
            </a:extLst>
          </p:cNvPr>
          <p:cNvSpPr>
            <a:spLocks noGrp="1"/>
          </p:cNvSpPr>
          <p:nvPr>
            <p:ph type="dt" sz="half" idx="10"/>
          </p:nvPr>
        </p:nvSpPr>
        <p:spPr/>
        <p:txBody>
          <a:bodyPr/>
          <a:lstStyle/>
          <a:p>
            <a:fld id="{63D53804-4D93-43C1-A448-67DC221D1C71}" type="datetimeFigureOut">
              <a:rPr lang="en-US" smtClean="0"/>
              <a:t>2/20/2020</a:t>
            </a:fld>
            <a:endParaRPr lang="en-US" dirty="0"/>
          </a:p>
        </p:txBody>
      </p:sp>
      <p:sp>
        <p:nvSpPr>
          <p:cNvPr id="6" name="Footer Placeholder 5">
            <a:extLst>
              <a:ext uri="{FF2B5EF4-FFF2-40B4-BE49-F238E27FC236}">
                <a16:creationId xmlns:a16="http://schemas.microsoft.com/office/drawing/2014/main" id="{E8D06281-55B8-4E44-804E-7F72E415E0D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61363B-43B2-4CC4-B2F6-F9F2AA326293}"/>
              </a:ext>
            </a:extLst>
          </p:cNvPr>
          <p:cNvSpPr>
            <a:spLocks noGrp="1"/>
          </p:cNvSpPr>
          <p:nvPr>
            <p:ph type="sldNum" sz="quarter" idx="12"/>
          </p:nvPr>
        </p:nvSpPr>
        <p:spPr/>
        <p:txBody>
          <a:bodyPr/>
          <a:lstStyle/>
          <a:p>
            <a:fld id="{61C5365E-933C-4D83-AC4A-B3E78E9C5C04}" type="slidenum">
              <a:rPr lang="en-US" smtClean="0"/>
              <a:t>‹#›</a:t>
            </a:fld>
            <a:endParaRPr lang="en-US" dirty="0"/>
          </a:p>
        </p:txBody>
      </p:sp>
    </p:spTree>
    <p:extLst>
      <p:ext uri="{BB962C8B-B14F-4D97-AF65-F5344CB8AC3E}">
        <p14:creationId xmlns:p14="http://schemas.microsoft.com/office/powerpoint/2010/main" val="2493674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B7C0A-01EB-4DB8-9B35-0A3A19292B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CD1560-FAE3-4168-A8BD-D2527FC3A8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6E154D-362D-4C37-9593-FF72C7E19A3F}"/>
              </a:ext>
            </a:extLst>
          </p:cNvPr>
          <p:cNvSpPr>
            <a:spLocks noGrp="1"/>
          </p:cNvSpPr>
          <p:nvPr>
            <p:ph type="dt" sz="half" idx="10"/>
          </p:nvPr>
        </p:nvSpPr>
        <p:spPr/>
        <p:txBody>
          <a:bodyPr/>
          <a:lstStyle/>
          <a:p>
            <a:fld id="{63D53804-4D93-43C1-A448-67DC221D1C71}" type="datetimeFigureOut">
              <a:rPr lang="en-US" smtClean="0"/>
              <a:t>2/20/2020</a:t>
            </a:fld>
            <a:endParaRPr lang="en-US" dirty="0"/>
          </a:p>
        </p:txBody>
      </p:sp>
      <p:sp>
        <p:nvSpPr>
          <p:cNvPr id="5" name="Footer Placeholder 4">
            <a:extLst>
              <a:ext uri="{FF2B5EF4-FFF2-40B4-BE49-F238E27FC236}">
                <a16:creationId xmlns:a16="http://schemas.microsoft.com/office/drawing/2014/main" id="{3341D8B1-57DE-4668-A09E-F2D6E767D9F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F96DF6-5AC2-40E8-B4AF-29F269C8CEDF}"/>
              </a:ext>
            </a:extLst>
          </p:cNvPr>
          <p:cNvSpPr>
            <a:spLocks noGrp="1"/>
          </p:cNvSpPr>
          <p:nvPr>
            <p:ph type="sldNum" sz="quarter" idx="12"/>
          </p:nvPr>
        </p:nvSpPr>
        <p:spPr/>
        <p:txBody>
          <a:bodyPr/>
          <a:lstStyle/>
          <a:p>
            <a:fld id="{61C5365E-933C-4D83-AC4A-B3E78E9C5C04}" type="slidenum">
              <a:rPr lang="en-US" smtClean="0"/>
              <a:t>‹#›</a:t>
            </a:fld>
            <a:endParaRPr lang="en-US" dirty="0"/>
          </a:p>
        </p:txBody>
      </p:sp>
    </p:spTree>
    <p:extLst>
      <p:ext uri="{BB962C8B-B14F-4D97-AF65-F5344CB8AC3E}">
        <p14:creationId xmlns:p14="http://schemas.microsoft.com/office/powerpoint/2010/main" val="1988221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98BD48-660A-4708-832C-37554979FF3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A843B0-5197-4FF4-84CC-4925CAB593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BBC59D-ADDC-4E4F-BE77-A50E435472DE}"/>
              </a:ext>
            </a:extLst>
          </p:cNvPr>
          <p:cNvSpPr>
            <a:spLocks noGrp="1"/>
          </p:cNvSpPr>
          <p:nvPr>
            <p:ph type="dt" sz="half" idx="10"/>
          </p:nvPr>
        </p:nvSpPr>
        <p:spPr/>
        <p:txBody>
          <a:bodyPr/>
          <a:lstStyle/>
          <a:p>
            <a:fld id="{63D53804-4D93-43C1-A448-67DC221D1C71}" type="datetimeFigureOut">
              <a:rPr lang="en-US" smtClean="0"/>
              <a:t>2/20/2020</a:t>
            </a:fld>
            <a:endParaRPr lang="en-US" dirty="0"/>
          </a:p>
        </p:txBody>
      </p:sp>
      <p:sp>
        <p:nvSpPr>
          <p:cNvPr id="5" name="Footer Placeholder 4">
            <a:extLst>
              <a:ext uri="{FF2B5EF4-FFF2-40B4-BE49-F238E27FC236}">
                <a16:creationId xmlns:a16="http://schemas.microsoft.com/office/drawing/2014/main" id="{436BBAB6-1718-466B-9509-BB395D5A8E8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AC8CE62-ADA2-407F-9473-0F6E3F96E533}"/>
              </a:ext>
            </a:extLst>
          </p:cNvPr>
          <p:cNvSpPr>
            <a:spLocks noGrp="1"/>
          </p:cNvSpPr>
          <p:nvPr>
            <p:ph type="sldNum" sz="quarter" idx="12"/>
          </p:nvPr>
        </p:nvSpPr>
        <p:spPr/>
        <p:txBody>
          <a:bodyPr/>
          <a:lstStyle/>
          <a:p>
            <a:fld id="{61C5365E-933C-4D83-AC4A-B3E78E9C5C04}" type="slidenum">
              <a:rPr lang="en-US" smtClean="0"/>
              <a:t>‹#›</a:t>
            </a:fld>
            <a:endParaRPr lang="en-US" dirty="0"/>
          </a:p>
        </p:txBody>
      </p:sp>
    </p:spTree>
    <p:extLst>
      <p:ext uri="{BB962C8B-B14F-4D97-AF65-F5344CB8AC3E}">
        <p14:creationId xmlns:p14="http://schemas.microsoft.com/office/powerpoint/2010/main" val="310976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E8AF11-EC51-4E45-A79C-96BFD7E0B1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51DAE8D-58DD-4094-82BE-667E299139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5025B5-A71B-4B4F-B724-F4BEDE8117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D53804-4D93-43C1-A448-67DC221D1C71}" type="datetimeFigureOut">
              <a:rPr lang="en-US" smtClean="0"/>
              <a:t>2/20/2020</a:t>
            </a:fld>
            <a:endParaRPr lang="en-US" dirty="0"/>
          </a:p>
        </p:txBody>
      </p:sp>
      <p:sp>
        <p:nvSpPr>
          <p:cNvPr id="5" name="Footer Placeholder 4">
            <a:extLst>
              <a:ext uri="{FF2B5EF4-FFF2-40B4-BE49-F238E27FC236}">
                <a16:creationId xmlns:a16="http://schemas.microsoft.com/office/drawing/2014/main" id="{FACAA5F3-44D4-4EC0-A547-D088F6AD91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7291E206-33A2-41F9-80ED-26CC8DDB16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C5365E-933C-4D83-AC4A-B3E78E9C5C04}" type="slidenum">
              <a:rPr lang="en-US" smtClean="0"/>
              <a:t>‹#›</a:t>
            </a:fld>
            <a:endParaRPr lang="en-US" dirty="0"/>
          </a:p>
        </p:txBody>
      </p:sp>
    </p:spTree>
    <p:extLst>
      <p:ext uri="{BB962C8B-B14F-4D97-AF65-F5344CB8AC3E}">
        <p14:creationId xmlns:p14="http://schemas.microsoft.com/office/powerpoint/2010/main" val="2782785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hyperlink" Target="http://education.ohio.gov/Topics/Career-Tech/Career-Connections/Career-Connections-Framework" TargetMode="External"/><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3.xml"/><Relationship Id="rId4" Type="http://schemas.openxmlformats.org/officeDocument/2006/relationships/image" Target="../media/image53.jpeg"/></Relationships>
</file>

<file path=ppt/slides/_rels/slide21.xml.rels><?xml version="1.0" encoding="UTF-8" standalone="yes"?>
<Relationships xmlns="http://schemas.openxmlformats.org/package/2006/relationships"><Relationship Id="rId3" Type="http://schemas.openxmlformats.org/officeDocument/2006/relationships/hyperlink" Target="http://www.college-now.org/" TargetMode="External"/><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tyler@epikltd.com" TargetMode="External"/><Relationship Id="rId7" Type="http://schemas.openxmlformats.org/officeDocument/2006/relationships/image" Target="../media/image61.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jpeg"/><Relationship Id="rId4" Type="http://schemas.openxmlformats.org/officeDocument/2006/relationships/hyperlink" Target="https://ideastream-production.s3.amazonaws.com/users/croebuck/2019/04/The%20Career%20Path%20Less%20Taken.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7">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30E3BF-707E-4623-A6B3-068EBFC74758}"/>
              </a:ext>
            </a:extLst>
          </p:cNvPr>
          <p:cNvSpPr>
            <a:spLocks noGrp="1"/>
          </p:cNvSpPr>
          <p:nvPr>
            <p:ph type="ctrTitle"/>
          </p:nvPr>
        </p:nvSpPr>
        <p:spPr>
          <a:xfrm>
            <a:off x="838199" y="4525347"/>
            <a:ext cx="6801321" cy="1737360"/>
          </a:xfrm>
        </p:spPr>
        <p:txBody>
          <a:bodyPr anchor="ctr">
            <a:normAutofit/>
          </a:bodyPr>
          <a:lstStyle/>
          <a:p>
            <a:pPr algn="r"/>
            <a:r>
              <a:rPr lang="en-US" dirty="0"/>
              <a:t>SPEED SESSION</a:t>
            </a:r>
          </a:p>
        </p:txBody>
      </p:sp>
      <p:sp>
        <p:nvSpPr>
          <p:cNvPr id="3" name="Subtitle 2">
            <a:extLst>
              <a:ext uri="{FF2B5EF4-FFF2-40B4-BE49-F238E27FC236}">
                <a16:creationId xmlns:a16="http://schemas.microsoft.com/office/drawing/2014/main" id="{EBC62BC9-86CC-4D97-8CF1-9F6B1A086B3F}"/>
              </a:ext>
            </a:extLst>
          </p:cNvPr>
          <p:cNvSpPr>
            <a:spLocks noGrp="1"/>
          </p:cNvSpPr>
          <p:nvPr>
            <p:ph type="subTitle" idx="1"/>
          </p:nvPr>
        </p:nvSpPr>
        <p:spPr>
          <a:xfrm>
            <a:off x="7961258" y="4525347"/>
            <a:ext cx="3258675" cy="1737360"/>
          </a:xfrm>
        </p:spPr>
        <p:txBody>
          <a:bodyPr anchor="ctr">
            <a:normAutofit/>
          </a:bodyPr>
          <a:lstStyle/>
          <a:p>
            <a:pPr algn="l"/>
            <a:r>
              <a:rPr lang="en-US" dirty="0"/>
              <a:t>My Business is Your Business</a:t>
            </a:r>
          </a:p>
          <a:p>
            <a:pPr algn="l"/>
            <a:r>
              <a:rPr lang="en-US" dirty="0"/>
              <a:t>K-16 Pathways</a:t>
            </a:r>
          </a:p>
        </p:txBody>
      </p:sp>
      <p:sp>
        <p:nvSpPr>
          <p:cNvPr id="25" name="Oval 9">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Oval 11">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Oval 13">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Freeform: Shape 15">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9" name="Straight Connector 17">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382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36DAD-BC9E-463D-A208-4CE295EA602D}"/>
              </a:ext>
            </a:extLst>
          </p:cNvPr>
          <p:cNvSpPr>
            <a:spLocks noGrp="1"/>
          </p:cNvSpPr>
          <p:nvPr>
            <p:ph type="title"/>
          </p:nvPr>
        </p:nvSpPr>
        <p:spPr/>
        <p:txBody>
          <a:bodyPr/>
          <a:lstStyle/>
          <a:p>
            <a:r>
              <a:rPr lang="en-US" dirty="0"/>
              <a:t>Tyler Shinaberry - EPIK</a:t>
            </a:r>
          </a:p>
        </p:txBody>
      </p:sp>
      <p:sp>
        <p:nvSpPr>
          <p:cNvPr id="3" name="Content Placeholder 2">
            <a:extLst>
              <a:ext uri="{FF2B5EF4-FFF2-40B4-BE49-F238E27FC236}">
                <a16:creationId xmlns:a16="http://schemas.microsoft.com/office/drawing/2014/main" id="{E52495E3-21E9-4F23-9A7A-8AD22524C864}"/>
              </a:ext>
            </a:extLst>
          </p:cNvPr>
          <p:cNvSpPr>
            <a:spLocks noGrp="1"/>
          </p:cNvSpPr>
          <p:nvPr>
            <p:ph idx="1"/>
          </p:nvPr>
        </p:nvSpPr>
        <p:spPr/>
        <p:txBody>
          <a:bodyPr>
            <a:normAutofit fontScale="62500" lnSpcReduction="20000"/>
          </a:bodyPr>
          <a:lstStyle/>
          <a:p>
            <a:r>
              <a:rPr lang="en-US" dirty="0"/>
              <a:t>Life-long learner with an appreciation of early age education and engagement</a:t>
            </a:r>
          </a:p>
          <a:p>
            <a:r>
              <a:rPr lang="en-US" dirty="0"/>
              <a:t>Exposed, encouraged, and engaged in numerous aspects of industries with father and grandfather throughout childhood</a:t>
            </a:r>
          </a:p>
          <a:p>
            <a:r>
              <a:rPr lang="en-US" dirty="0"/>
              <a:t>Denied PSCO option in high school; instead, took machine trades at Tri-Rivers not knowing it was not construction equipment</a:t>
            </a:r>
          </a:p>
          <a:p>
            <a:pPr lvl="1"/>
            <a:r>
              <a:rPr lang="en-US" dirty="0"/>
              <a:t>Goal was set to learn CNC and teach other students in class and outside</a:t>
            </a:r>
          </a:p>
          <a:p>
            <a:pPr lvl="1"/>
            <a:r>
              <a:rPr lang="en-US" dirty="0"/>
              <a:t>Began the concept behind EPIK to templatize the process and be a holistic one-stop solution provider for business</a:t>
            </a:r>
          </a:p>
          <a:p>
            <a:r>
              <a:rPr lang="en-US" dirty="0"/>
              <a:t>Became engaged with community objectives for workforce</a:t>
            </a:r>
          </a:p>
          <a:p>
            <a:r>
              <a:rPr lang="en-US" dirty="0"/>
              <a:t>Took entry level technical and base courses at NCSC but left to pursue business opportunities providing technical support/training for CNC company</a:t>
            </a:r>
          </a:p>
          <a:p>
            <a:r>
              <a:rPr lang="en-US" dirty="0"/>
              <a:t>Market collapse closed CNC company; placed efforts on keeping orphaned customers in operation</a:t>
            </a:r>
          </a:p>
          <a:p>
            <a:r>
              <a:rPr lang="en-US" dirty="0"/>
              <a:t>As a solution company was guided that my ideas on workforce shortage were spot on and the true need of my business was for it to go beyond applying the advanced mechatronic, holistic solutions I had in my arsenal, an to build a workforce capable of applying it to all</a:t>
            </a:r>
          </a:p>
          <a:p>
            <a:r>
              <a:rPr lang="en-US" dirty="0"/>
              <a:t>Volunteer and paid consultant to numerous organizations focused on bettering their communities, industry sectors, education, and youth/adults who need the opportunity to be empowered and enriched</a:t>
            </a:r>
          </a:p>
        </p:txBody>
      </p:sp>
    </p:spTree>
    <p:extLst>
      <p:ext uri="{BB962C8B-B14F-4D97-AF65-F5344CB8AC3E}">
        <p14:creationId xmlns:p14="http://schemas.microsoft.com/office/powerpoint/2010/main" val="3026723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176CB91-986C-4B71-8DC8-F52A301F6884}"/>
              </a:ext>
            </a:extLst>
          </p:cNvPr>
          <p:cNvSpPr>
            <a:spLocks noGrp="1"/>
          </p:cNvSpPr>
          <p:nvPr>
            <p:ph type="title"/>
          </p:nvPr>
        </p:nvSpPr>
        <p:spPr>
          <a:xfrm>
            <a:off x="8045751" y="629266"/>
            <a:ext cx="3667039" cy="1676603"/>
          </a:xfrm>
        </p:spPr>
        <p:txBody>
          <a:bodyPr>
            <a:normAutofit fontScale="90000"/>
          </a:bodyPr>
          <a:lstStyle/>
          <a:p>
            <a:r>
              <a:rPr lang="en-US" sz="3100" dirty="0"/>
              <a:t>When too much of a good thing… </a:t>
            </a:r>
            <a:br>
              <a:rPr lang="en-US" sz="3100" dirty="0"/>
            </a:br>
            <a:br>
              <a:rPr lang="en-US" sz="3100" dirty="0"/>
            </a:br>
            <a:r>
              <a:rPr lang="en-US" sz="3100" dirty="0"/>
              <a:t>becomes a bad thing. </a:t>
            </a:r>
          </a:p>
        </p:txBody>
      </p:sp>
      <p:sp>
        <p:nvSpPr>
          <p:cNvPr id="9" name="Rectangle 11">
            <a:extLst>
              <a:ext uri="{FF2B5EF4-FFF2-40B4-BE49-F238E27FC236}">
                <a16:creationId xmlns:a16="http://schemas.microsoft.com/office/drawing/2014/main" id="{577D1452-F0B7-431E-9A24-D3F7103D8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0">
            <a:extLst>
              <a:ext uri="{FF2B5EF4-FFF2-40B4-BE49-F238E27FC236}">
                <a16:creationId xmlns:a16="http://schemas.microsoft.com/office/drawing/2014/main" id="{A660F4F9-5DF5-4F15-BE6A-CD8648BB1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211" y="559407"/>
            <a:ext cx="6594522"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AC7F8BD1-F186-42E3-97BA-653211FA9942}"/>
              </a:ext>
            </a:extLst>
          </p:cNvPr>
          <p:cNvPicPr>
            <a:picLocks noChangeAspect="1"/>
          </p:cNvPicPr>
          <p:nvPr/>
        </p:nvPicPr>
        <p:blipFill rotWithShape="1">
          <a:blip r:embed="rId2">
            <a:extLst>
              <a:ext uri="{28A0092B-C50C-407E-A947-70E740481C1C}">
                <a14:useLocalDpi xmlns:a14="http://schemas.microsoft.com/office/drawing/2010/main" val="0"/>
              </a:ext>
            </a:extLst>
          </a:blip>
          <a:srcRect r="4436" b="2"/>
          <a:stretch/>
        </p:blipFill>
        <p:spPr>
          <a:xfrm>
            <a:off x="644652" y="722376"/>
            <a:ext cx="6263640" cy="5413248"/>
          </a:xfrm>
          <a:prstGeom prst="rect">
            <a:avLst/>
          </a:prstGeom>
          <a:effectLst/>
        </p:spPr>
      </p:pic>
      <p:sp>
        <p:nvSpPr>
          <p:cNvPr id="7" name="Content Placeholder 6">
            <a:extLst>
              <a:ext uri="{FF2B5EF4-FFF2-40B4-BE49-F238E27FC236}">
                <a16:creationId xmlns:a16="http://schemas.microsoft.com/office/drawing/2014/main" id="{E8A5AA2B-428A-413C-BF25-AE2933C0E05A}"/>
              </a:ext>
            </a:extLst>
          </p:cNvPr>
          <p:cNvSpPr>
            <a:spLocks noGrp="1"/>
          </p:cNvSpPr>
          <p:nvPr>
            <p:ph idx="1"/>
          </p:nvPr>
        </p:nvSpPr>
        <p:spPr>
          <a:xfrm>
            <a:off x="8045753" y="2438401"/>
            <a:ext cx="3667036" cy="3779520"/>
          </a:xfrm>
        </p:spPr>
        <p:txBody>
          <a:bodyPr>
            <a:normAutofit/>
          </a:bodyPr>
          <a:lstStyle/>
          <a:p>
            <a:endParaRPr lang="en-US" sz="1800"/>
          </a:p>
        </p:txBody>
      </p:sp>
    </p:spTree>
    <p:extLst>
      <p:ext uri="{BB962C8B-B14F-4D97-AF65-F5344CB8AC3E}">
        <p14:creationId xmlns:p14="http://schemas.microsoft.com/office/powerpoint/2010/main" val="2155521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4D934-C94D-4CB6-B796-1FAC8B60B749}"/>
              </a:ext>
            </a:extLst>
          </p:cNvPr>
          <p:cNvSpPr>
            <a:spLocks noGrp="1"/>
          </p:cNvSpPr>
          <p:nvPr>
            <p:ph type="title"/>
          </p:nvPr>
        </p:nvSpPr>
        <p:spPr/>
        <p:txBody>
          <a:bodyPr/>
          <a:lstStyle/>
          <a:p>
            <a:r>
              <a:rPr lang="en-US" dirty="0">
                <a:cs typeface="Calibri Light"/>
              </a:rPr>
              <a:t>Making Information Available</a:t>
            </a:r>
            <a:endParaRPr lang="en-US" dirty="0"/>
          </a:p>
        </p:txBody>
      </p:sp>
      <p:sp>
        <p:nvSpPr>
          <p:cNvPr id="5" name="Text Placeholder 4">
            <a:extLst>
              <a:ext uri="{FF2B5EF4-FFF2-40B4-BE49-F238E27FC236}">
                <a16:creationId xmlns:a16="http://schemas.microsoft.com/office/drawing/2014/main" id="{C20EFB49-3113-4125-91F8-EE30180FAB45}"/>
              </a:ext>
            </a:extLst>
          </p:cNvPr>
          <p:cNvSpPr>
            <a:spLocks noGrp="1"/>
          </p:cNvSpPr>
          <p:nvPr>
            <p:ph type="body" idx="1"/>
          </p:nvPr>
        </p:nvSpPr>
        <p:spPr/>
        <p:txBody>
          <a:bodyPr/>
          <a:lstStyle/>
          <a:p>
            <a:r>
              <a:rPr lang="en-US" dirty="0">
                <a:cs typeface="Calibri"/>
              </a:rPr>
              <a:t>The Old Way – Linear Flow</a:t>
            </a:r>
            <a:endParaRPr lang="en-US" dirty="0"/>
          </a:p>
        </p:txBody>
      </p:sp>
      <p:sp>
        <p:nvSpPr>
          <p:cNvPr id="6" name="Text Placeholder 5">
            <a:extLst>
              <a:ext uri="{FF2B5EF4-FFF2-40B4-BE49-F238E27FC236}">
                <a16:creationId xmlns:a16="http://schemas.microsoft.com/office/drawing/2014/main" id="{B5F37969-0294-4F18-913E-2C9FFAF56413}"/>
              </a:ext>
            </a:extLst>
          </p:cNvPr>
          <p:cNvSpPr>
            <a:spLocks noGrp="1"/>
          </p:cNvSpPr>
          <p:nvPr>
            <p:ph type="body" sz="quarter" idx="3"/>
          </p:nvPr>
        </p:nvSpPr>
        <p:spPr/>
        <p:txBody>
          <a:bodyPr/>
          <a:lstStyle/>
          <a:p>
            <a:r>
              <a:rPr lang="en-US" dirty="0">
                <a:cs typeface="Calibri"/>
              </a:rPr>
              <a:t>The New Way – Cyclical Disruption</a:t>
            </a:r>
            <a:endParaRPr lang="en-US" dirty="0"/>
          </a:p>
        </p:txBody>
      </p:sp>
      <p:pic>
        <p:nvPicPr>
          <p:cNvPr id="10" name="Content Placeholder 9" descr="A screenshot of a cell phone&#10;&#10;Description automatically generated">
            <a:extLst>
              <a:ext uri="{FF2B5EF4-FFF2-40B4-BE49-F238E27FC236}">
                <a16:creationId xmlns:a16="http://schemas.microsoft.com/office/drawing/2014/main" id="{CA3CE099-96CB-43AC-90F0-D349ABEA2D26}"/>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380049" y="2505075"/>
            <a:ext cx="4767489" cy="3684588"/>
          </a:xfrm>
        </p:spPr>
      </p:pic>
      <p:graphicFrame>
        <p:nvGraphicFramePr>
          <p:cNvPr id="8" name="Content Placeholder 7">
            <a:extLst>
              <a:ext uri="{FF2B5EF4-FFF2-40B4-BE49-F238E27FC236}">
                <a16:creationId xmlns:a16="http://schemas.microsoft.com/office/drawing/2014/main" id="{2D929DAD-C2B0-4CBA-A813-A2A0F0F856B0}"/>
              </a:ext>
            </a:extLst>
          </p:cNvPr>
          <p:cNvGraphicFramePr>
            <a:graphicFrameLocks noGrp="1"/>
          </p:cNvGraphicFramePr>
          <p:nvPr>
            <p:ph sz="half" idx="2"/>
            <p:extLst>
              <p:ext uri="{D42A27DB-BD31-4B8C-83A1-F6EECF244321}">
                <p14:modId xmlns:p14="http://schemas.microsoft.com/office/powerpoint/2010/main" val="3279232220"/>
              </p:ext>
            </p:extLst>
          </p:nvPr>
        </p:nvGraphicFramePr>
        <p:xfrm>
          <a:off x="839788" y="2505075"/>
          <a:ext cx="5157787" cy="36845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70077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477A2-8F7A-43BD-9FAD-2499B642F00D}"/>
              </a:ext>
            </a:extLst>
          </p:cNvPr>
          <p:cNvSpPr>
            <a:spLocks noGrp="1"/>
          </p:cNvSpPr>
          <p:nvPr>
            <p:ph type="title"/>
          </p:nvPr>
        </p:nvSpPr>
        <p:spPr>
          <a:xfrm>
            <a:off x="643465" y="3433763"/>
            <a:ext cx="4809068" cy="2743200"/>
          </a:xfrm>
        </p:spPr>
        <p:txBody>
          <a:bodyPr vert="horz" lIns="91440" tIns="45720" rIns="91440" bIns="45720" rtlCol="0" anchor="t">
            <a:normAutofit/>
          </a:bodyPr>
          <a:lstStyle/>
          <a:p>
            <a:pPr algn="ctr"/>
            <a:r>
              <a:rPr lang="en-US" sz="4800" kern="1200" dirty="0">
                <a:solidFill>
                  <a:schemeClr val="tx1"/>
                </a:solidFill>
                <a:latin typeface="+mj-lt"/>
                <a:ea typeface="+mj-ea"/>
                <a:cs typeface="+mj-cs"/>
              </a:rPr>
              <a:t>My Business is Your Business</a:t>
            </a:r>
          </a:p>
        </p:txBody>
      </p:sp>
      <p:pic>
        <p:nvPicPr>
          <p:cNvPr id="35" name="Graphic 23" descr="Connections">
            <a:extLst>
              <a:ext uri="{FF2B5EF4-FFF2-40B4-BE49-F238E27FC236}">
                <a16:creationId xmlns:a16="http://schemas.microsoft.com/office/drawing/2014/main" id="{F318D51C-3B3E-4019-9B43-BA9B420A20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17290" y="230573"/>
            <a:ext cx="3146323" cy="3146323"/>
          </a:xfrm>
          <a:prstGeom prst="rect">
            <a:avLst/>
          </a:prstGeom>
        </p:spPr>
      </p:pic>
      <p:sp>
        <p:nvSpPr>
          <p:cNvPr id="3" name="Content Placeholder 2">
            <a:extLst>
              <a:ext uri="{FF2B5EF4-FFF2-40B4-BE49-F238E27FC236}">
                <a16:creationId xmlns:a16="http://schemas.microsoft.com/office/drawing/2014/main" id="{798329D8-7D70-4B4C-A04C-D301A3555ECC}"/>
              </a:ext>
            </a:extLst>
          </p:cNvPr>
          <p:cNvSpPr>
            <a:spLocks noGrp="1"/>
          </p:cNvSpPr>
          <p:nvPr>
            <p:ph sz="half" idx="1"/>
          </p:nvPr>
        </p:nvSpPr>
        <p:spPr>
          <a:xfrm>
            <a:off x="6096001" y="643467"/>
            <a:ext cx="5579532" cy="5533496"/>
          </a:xfrm>
        </p:spPr>
        <p:txBody>
          <a:bodyPr vert="horz" lIns="91440" tIns="45720" rIns="91440" bIns="45720" rtlCol="0" anchor="ctr">
            <a:normAutofit fontScale="92500"/>
          </a:bodyPr>
          <a:lstStyle/>
          <a:p>
            <a:pPr marL="0" indent="0" algn="ctr">
              <a:buNone/>
            </a:pPr>
            <a:r>
              <a:rPr lang="en-US" sz="2400" u="sng" dirty="0"/>
              <a:t>Carries Two Meanings</a:t>
            </a:r>
          </a:p>
          <a:p>
            <a:pPr marL="0" indent="0" algn="ctr">
              <a:buNone/>
            </a:pPr>
            <a:endParaRPr lang="en-US" sz="2400" u="sng" dirty="0"/>
          </a:p>
          <a:p>
            <a:pPr marL="0" indent="0">
              <a:buNone/>
            </a:pPr>
            <a:r>
              <a:rPr lang="en-US" sz="2400" dirty="0"/>
              <a:t>1) As a holistic business, we have made it our business model to reach out to educators, businesses, families, community leaders, and policy makers to solve the essential and hard skill challenges facing employer</a:t>
            </a:r>
          </a:p>
          <a:p>
            <a:pPr marL="0" indent="0">
              <a:buNone/>
            </a:pPr>
            <a:endParaRPr lang="en-US" sz="2400" dirty="0"/>
          </a:p>
          <a:p>
            <a:pPr marL="0" indent="0">
              <a:buNone/>
            </a:pPr>
            <a:r>
              <a:rPr lang="en-US" sz="2400" dirty="0"/>
              <a:t>2) Students, now more than ever must be able to make a connection between what they are being taught and its application in today’s modern industries. It is the responsibility of businesses, families, community leaders, and policy makers to break down silos, look past assumptions, and make connections between activities.</a:t>
            </a:r>
          </a:p>
        </p:txBody>
      </p:sp>
    </p:spTree>
    <p:extLst>
      <p:ext uri="{BB962C8B-B14F-4D97-AF65-F5344CB8AC3E}">
        <p14:creationId xmlns:p14="http://schemas.microsoft.com/office/powerpoint/2010/main" val="1695233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981B5-A8AE-4537-88EA-8D14EF4F948D}"/>
              </a:ext>
            </a:extLst>
          </p:cNvPr>
          <p:cNvSpPr>
            <a:spLocks noGrp="1"/>
          </p:cNvSpPr>
          <p:nvPr>
            <p:ph type="title"/>
          </p:nvPr>
        </p:nvSpPr>
        <p:spPr>
          <a:xfrm>
            <a:off x="838200" y="365125"/>
            <a:ext cx="10515600" cy="1325563"/>
          </a:xfrm>
        </p:spPr>
        <p:txBody>
          <a:bodyPr>
            <a:normAutofit/>
          </a:bodyPr>
          <a:lstStyle/>
          <a:p>
            <a:pPr algn="ctr"/>
            <a:r>
              <a:rPr lang="en-US" dirty="0"/>
              <a:t>Fast Paced but Interactive</a:t>
            </a:r>
          </a:p>
        </p:txBody>
      </p:sp>
      <p:graphicFrame>
        <p:nvGraphicFramePr>
          <p:cNvPr id="5" name="Content Placeholder 2">
            <a:extLst>
              <a:ext uri="{FF2B5EF4-FFF2-40B4-BE49-F238E27FC236}">
                <a16:creationId xmlns:a16="http://schemas.microsoft.com/office/drawing/2014/main" id="{59727BED-5B12-4390-97BA-1B4ABDC866EC}"/>
              </a:ext>
            </a:extLst>
          </p:cNvPr>
          <p:cNvGraphicFramePr>
            <a:graphicFrameLocks noGrp="1"/>
          </p:cNvGraphicFramePr>
          <p:nvPr>
            <p:ph idx="1"/>
            <p:extLst>
              <p:ext uri="{D42A27DB-BD31-4B8C-83A1-F6EECF244321}">
                <p14:modId xmlns:p14="http://schemas.microsoft.com/office/powerpoint/2010/main" val="1119027788"/>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415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CE5C83C-C6E1-4EDF-866F-748D217292AE}"/>
              </a:ext>
            </a:extLst>
          </p:cNvPr>
          <p:cNvSpPr>
            <a:spLocks noGrp="1"/>
          </p:cNvSpPr>
          <p:nvPr>
            <p:ph type="title"/>
          </p:nvPr>
        </p:nvSpPr>
        <p:spPr>
          <a:xfrm>
            <a:off x="863029" y="1012004"/>
            <a:ext cx="3416158" cy="4795408"/>
          </a:xfrm>
        </p:spPr>
        <p:txBody>
          <a:bodyPr>
            <a:normAutofit/>
          </a:bodyPr>
          <a:lstStyle/>
          <a:p>
            <a:r>
              <a:rPr lang="en-US" dirty="0">
                <a:solidFill>
                  <a:srgbClr val="FFFFFF"/>
                </a:solidFill>
              </a:rPr>
              <a:t>Career Technical Education for K-16</a:t>
            </a:r>
          </a:p>
        </p:txBody>
      </p:sp>
      <p:graphicFrame>
        <p:nvGraphicFramePr>
          <p:cNvPr id="7" name="Content Placeholder 4">
            <a:extLst>
              <a:ext uri="{FF2B5EF4-FFF2-40B4-BE49-F238E27FC236}">
                <a16:creationId xmlns:a16="http://schemas.microsoft.com/office/drawing/2014/main" id="{8D5AB987-E75A-40B3-AD8F-15358AA96EAC}"/>
              </a:ext>
            </a:extLst>
          </p:cNvPr>
          <p:cNvGraphicFramePr>
            <a:graphicFrameLocks noGrp="1"/>
          </p:cNvGraphicFramePr>
          <p:nvPr>
            <p:ph idx="1"/>
            <p:extLst>
              <p:ext uri="{D42A27DB-BD31-4B8C-83A1-F6EECF244321}">
                <p14:modId xmlns:p14="http://schemas.microsoft.com/office/powerpoint/2010/main" val="1261581580"/>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2277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29398BB-6F62-472B-88B2-8D942FEBFB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1">
            <a:extLst>
              <a:ext uri="{FF2B5EF4-FFF2-40B4-BE49-F238E27FC236}">
                <a16:creationId xmlns:a16="http://schemas.microsoft.com/office/drawing/2014/main" id="{573D2DE8-B98F-4CAE-BBC8-8C81DE489B52}"/>
              </a:ext>
            </a:extLst>
          </p:cNvPr>
          <p:cNvSpPr txBox="1">
            <a:spLocks/>
          </p:cNvSpPr>
          <p:nvPr/>
        </p:nvSpPr>
        <p:spPr>
          <a:xfrm>
            <a:off x="1094094" y="3021497"/>
            <a:ext cx="5791735" cy="300186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5600" dirty="0"/>
              <a:t>SHIFT FROM VOCATIONAL EDUCATION to CTE</a:t>
            </a:r>
          </a:p>
        </p:txBody>
      </p:sp>
      <p:grpSp>
        <p:nvGrpSpPr>
          <p:cNvPr id="12" name="Group 11">
            <a:extLst>
              <a:ext uri="{FF2B5EF4-FFF2-40B4-BE49-F238E27FC236}">
                <a16:creationId xmlns:a16="http://schemas.microsoft.com/office/drawing/2014/main" id="{0CEB5BCA-605E-4D26-BD18-648801C13F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4094" y="746452"/>
            <a:ext cx="1128382" cy="847206"/>
            <a:chOff x="8183879" y="1000124"/>
            <a:chExt cx="1562267" cy="1172973"/>
          </a:xfrm>
        </p:grpSpPr>
        <p:sp>
          <p:nvSpPr>
            <p:cNvPr id="13" name="Freeform 5">
              <a:extLst>
                <a:ext uri="{FF2B5EF4-FFF2-40B4-BE49-F238E27FC236}">
                  <a16:creationId xmlns:a16="http://schemas.microsoft.com/office/drawing/2014/main" id="{8BEBD5C3-A60D-49BB-888A-D00CB07F6E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3879"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dirty="0"/>
            </a:p>
          </p:txBody>
        </p:sp>
        <p:sp>
          <p:nvSpPr>
            <p:cNvPr id="14" name="Freeform 5">
              <a:extLst>
                <a:ext uri="{FF2B5EF4-FFF2-40B4-BE49-F238E27FC236}">
                  <a16:creationId xmlns:a16="http://schemas.microsoft.com/office/drawing/2014/main" id="{08EE7430-E140-4250-8523-F8FF841746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83979"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dirty="0"/>
            </a:p>
          </p:txBody>
        </p:sp>
      </p:grpSp>
      <p:pic>
        <p:nvPicPr>
          <p:cNvPr id="5" name="Content Placeholder 4" descr="A screenshot of a cell phone&#10;&#10;Description automatically generated">
            <a:extLst>
              <a:ext uri="{FF2B5EF4-FFF2-40B4-BE49-F238E27FC236}">
                <a16:creationId xmlns:a16="http://schemas.microsoft.com/office/drawing/2014/main" id="{F5B225B9-31AE-4B9A-AB89-06B029EC5079}"/>
              </a:ext>
            </a:extLst>
          </p:cNvPr>
          <p:cNvPicPr>
            <a:picLocks noChangeAspect="1"/>
          </p:cNvPicPr>
          <p:nvPr/>
        </p:nvPicPr>
        <p:blipFill rotWithShape="1">
          <a:blip r:embed="rId2">
            <a:extLst>
              <a:ext uri="{28A0092B-C50C-407E-A947-70E740481C1C}">
                <a14:useLocalDpi xmlns:a14="http://schemas.microsoft.com/office/drawing/2010/main" val="0"/>
              </a:ext>
            </a:extLst>
          </a:blip>
          <a:srcRect t="1270" b="3385"/>
          <a:stretch/>
        </p:blipFill>
        <p:spPr>
          <a:xfrm>
            <a:off x="7534656" y="10"/>
            <a:ext cx="4657344" cy="6857990"/>
          </a:xfrm>
          <a:prstGeom prst="rect">
            <a:avLst/>
          </a:prstGeom>
        </p:spPr>
      </p:pic>
    </p:spTree>
    <p:extLst>
      <p:ext uri="{BB962C8B-B14F-4D97-AF65-F5344CB8AC3E}">
        <p14:creationId xmlns:p14="http://schemas.microsoft.com/office/powerpoint/2010/main" val="3144715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22B5E3C-7480-42EF-8812-180D57F96A8C}"/>
              </a:ext>
            </a:extLst>
          </p:cNvPr>
          <p:cNvSpPr txBox="1">
            <a:spLocks/>
          </p:cNvSpPr>
          <p:nvPr/>
        </p:nvSpPr>
        <p:spPr>
          <a:xfrm>
            <a:off x="863029" y="1012004"/>
            <a:ext cx="3416158" cy="47954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kern="1200" dirty="0">
                <a:solidFill>
                  <a:srgbClr val="FFFFFF"/>
                </a:solidFill>
                <a:latin typeface="+mj-lt"/>
                <a:ea typeface="+mj-ea"/>
                <a:cs typeface="+mj-cs"/>
              </a:rPr>
              <a:t>Shift from Vocational Education to CTE</a:t>
            </a:r>
          </a:p>
        </p:txBody>
      </p:sp>
      <p:graphicFrame>
        <p:nvGraphicFramePr>
          <p:cNvPr id="5" name="Content Placeholder 2">
            <a:extLst>
              <a:ext uri="{FF2B5EF4-FFF2-40B4-BE49-F238E27FC236}">
                <a16:creationId xmlns:a16="http://schemas.microsoft.com/office/drawing/2014/main" id="{7DEBD5E2-74F1-429B-8639-8681346FF2B8}"/>
              </a:ext>
            </a:extLst>
          </p:cNvPr>
          <p:cNvGraphicFramePr/>
          <p:nvPr>
            <p:extLst>
              <p:ext uri="{D42A27DB-BD31-4B8C-83A1-F6EECF244321}">
                <p14:modId xmlns:p14="http://schemas.microsoft.com/office/powerpoint/2010/main" val="820207434"/>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0268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Isosceles Triangle 2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Isosceles Triangle 3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9FE69150-BBAE-42A4-B4AF-55E4FFEC0C21}"/>
              </a:ext>
            </a:extLst>
          </p:cNvPr>
          <p:cNvPicPr>
            <a:picLocks noChangeAspect="1"/>
          </p:cNvPicPr>
          <p:nvPr/>
        </p:nvPicPr>
        <p:blipFill>
          <a:blip r:embed="rId2"/>
          <a:stretch>
            <a:fillRect/>
          </a:stretch>
        </p:blipFill>
        <p:spPr>
          <a:xfrm>
            <a:off x="167148" y="288485"/>
            <a:ext cx="11861861" cy="6374254"/>
          </a:xfrm>
          <a:prstGeom prst="rect">
            <a:avLst/>
          </a:prstGeom>
        </p:spPr>
      </p:pic>
      <p:sp>
        <p:nvSpPr>
          <p:cNvPr id="2" name="Rectangle 1">
            <a:extLst>
              <a:ext uri="{FF2B5EF4-FFF2-40B4-BE49-F238E27FC236}">
                <a16:creationId xmlns:a16="http://schemas.microsoft.com/office/drawing/2014/main" id="{D139AE96-37FA-4421-9C96-1430154C51E8}"/>
              </a:ext>
            </a:extLst>
          </p:cNvPr>
          <p:cNvSpPr/>
          <p:nvPr/>
        </p:nvSpPr>
        <p:spPr>
          <a:xfrm>
            <a:off x="0" y="5837040"/>
            <a:ext cx="4114800" cy="923330"/>
          </a:xfrm>
          <a:prstGeom prst="rect">
            <a:avLst/>
          </a:prstGeom>
        </p:spPr>
        <p:txBody>
          <a:bodyPr wrap="square">
            <a:spAutoFit/>
          </a:bodyPr>
          <a:lstStyle/>
          <a:p>
            <a:r>
              <a:rPr lang="en-US" dirty="0">
                <a:hlinkClick r:id="rId3"/>
              </a:rPr>
              <a:t>http://education.ohio.gov/Topics/Career-Tech/Career-Connections/Career-Connections-Framework</a:t>
            </a:r>
            <a:endParaRPr lang="en-US" dirty="0"/>
          </a:p>
        </p:txBody>
      </p:sp>
    </p:spTree>
    <p:extLst>
      <p:ext uri="{BB962C8B-B14F-4D97-AF65-F5344CB8AC3E}">
        <p14:creationId xmlns:p14="http://schemas.microsoft.com/office/powerpoint/2010/main" val="3958254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12" name="Freeform: Shape 11">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Rectangle 14">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screenshot of a social media post&#10;&#10;Description automatically generated">
            <a:extLst>
              <a:ext uri="{FF2B5EF4-FFF2-40B4-BE49-F238E27FC236}">
                <a16:creationId xmlns:a16="http://schemas.microsoft.com/office/drawing/2014/main" id="{5B8C7B18-D81F-4B49-AEA8-7DC06D1205A7}"/>
              </a:ext>
            </a:extLst>
          </p:cNvPr>
          <p:cNvPicPr>
            <a:picLocks noChangeAspect="1"/>
          </p:cNvPicPr>
          <p:nvPr/>
        </p:nvPicPr>
        <p:blipFill>
          <a:blip r:embed="rId2"/>
          <a:stretch>
            <a:fillRect/>
          </a:stretch>
        </p:blipFill>
        <p:spPr>
          <a:xfrm>
            <a:off x="1435654" y="213361"/>
            <a:ext cx="8697350" cy="6001172"/>
          </a:xfrm>
          <a:prstGeom prst="rect">
            <a:avLst/>
          </a:prstGeom>
          <a:ln>
            <a:noFill/>
          </a:ln>
        </p:spPr>
      </p:pic>
    </p:spTree>
    <p:extLst>
      <p:ext uri="{BB962C8B-B14F-4D97-AF65-F5344CB8AC3E}">
        <p14:creationId xmlns:p14="http://schemas.microsoft.com/office/powerpoint/2010/main" val="2785051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4E6D00E-C28A-4053-AF1D-2DBF364467C1}"/>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kern="1200" dirty="0">
                <a:solidFill>
                  <a:srgbClr val="FFFFFF"/>
                </a:solidFill>
                <a:latin typeface="+mj-lt"/>
                <a:ea typeface="+mj-ea"/>
                <a:cs typeface="+mj-cs"/>
              </a:rPr>
              <a:t>Grades K-5</a:t>
            </a:r>
          </a:p>
        </p:txBody>
      </p:sp>
      <p:sp>
        <p:nvSpPr>
          <p:cNvPr id="3" name="Text Placeholder 2">
            <a:extLst>
              <a:ext uri="{FF2B5EF4-FFF2-40B4-BE49-F238E27FC236}">
                <a16:creationId xmlns:a16="http://schemas.microsoft.com/office/drawing/2014/main" id="{B7A799F7-8CF5-434D-937F-6B48BA338FEA}"/>
              </a:ext>
            </a:extLst>
          </p:cNvPr>
          <p:cNvSpPr>
            <a:spLocks noGrp="1"/>
          </p:cNvSpPr>
          <p:nvPr>
            <p:ph type="body" idx="1"/>
          </p:nvPr>
        </p:nvSpPr>
        <p:spPr>
          <a:xfrm>
            <a:off x="3045368" y="4074718"/>
            <a:ext cx="6105194" cy="682079"/>
          </a:xfrm>
        </p:spPr>
        <p:txBody>
          <a:bodyPr vert="horz" lIns="91440" tIns="45720" rIns="91440" bIns="45720" rtlCol="0">
            <a:normAutofit/>
          </a:bodyPr>
          <a:lstStyle/>
          <a:p>
            <a:pPr algn="ctr"/>
            <a:endParaRPr lang="en-US" sz="2400" kern="1200" dirty="0">
              <a:solidFill>
                <a:srgbClr val="FFFFFF"/>
              </a:solidFill>
              <a:latin typeface="+mn-lt"/>
              <a:ea typeface="+mn-ea"/>
              <a:cs typeface="+mn-cs"/>
            </a:endParaRPr>
          </a:p>
        </p:txBody>
      </p:sp>
    </p:spTree>
    <p:extLst>
      <p:ext uri="{BB962C8B-B14F-4D97-AF65-F5344CB8AC3E}">
        <p14:creationId xmlns:p14="http://schemas.microsoft.com/office/powerpoint/2010/main" val="1289870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557A916-FDD1-44A1-A7A1-70009FD6B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4B874C19-9B23-4B12-823E-D67615A9B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743949" cy="6858000"/>
          </a:xfrm>
          <a:custGeom>
            <a:avLst/>
            <a:gdLst>
              <a:gd name="connsiteX0" fmla="*/ 956085 w 7743949"/>
              <a:gd name="connsiteY0" fmla="*/ 2071857 h 6858000"/>
              <a:gd name="connsiteX1" fmla="*/ 4999548 w 7743949"/>
              <a:gd name="connsiteY1" fmla="*/ 2071857 h 6858000"/>
              <a:gd name="connsiteX2" fmla="*/ 5619604 w 7743949"/>
              <a:gd name="connsiteY2" fmla="*/ 2437296 h 6858000"/>
              <a:gd name="connsiteX3" fmla="*/ 7645701 w 7743949"/>
              <a:gd name="connsiteY3" fmla="*/ 5926372 h 6858000"/>
              <a:gd name="connsiteX4" fmla="*/ 7645701 w 7743949"/>
              <a:gd name="connsiteY4" fmla="*/ 6639850 h 6858000"/>
              <a:gd name="connsiteX5" fmla="*/ 7538856 w 7743949"/>
              <a:gd name="connsiteY5" fmla="*/ 6823844 h 6858000"/>
              <a:gd name="connsiteX6" fmla="*/ 7519022 w 7743949"/>
              <a:gd name="connsiteY6" fmla="*/ 6858000 h 6858000"/>
              <a:gd name="connsiteX7" fmla="*/ 0 w 7743949"/>
              <a:gd name="connsiteY7" fmla="*/ 6858000 h 6858000"/>
              <a:gd name="connsiteX8" fmla="*/ 0 w 7743949"/>
              <a:gd name="connsiteY8" fmla="*/ 3003362 h 6858000"/>
              <a:gd name="connsiteX9" fmla="*/ 144017 w 7743949"/>
              <a:gd name="connsiteY9" fmla="*/ 2754282 h 6858000"/>
              <a:gd name="connsiteX10" fmla="*/ 327296 w 7743949"/>
              <a:gd name="connsiteY10" fmla="*/ 2437296 h 6858000"/>
              <a:gd name="connsiteX11" fmla="*/ 956085 w 7743949"/>
              <a:gd name="connsiteY11" fmla="*/ 2071857 h 6858000"/>
              <a:gd name="connsiteX12" fmla="*/ 6281397 w 7743949"/>
              <a:gd name="connsiteY12" fmla="*/ 1163923 h 6858000"/>
              <a:gd name="connsiteX13" fmla="*/ 7148441 w 7743949"/>
              <a:gd name="connsiteY13" fmla="*/ 1163923 h 6858000"/>
              <a:gd name="connsiteX14" fmla="*/ 7281401 w 7743949"/>
              <a:gd name="connsiteY14" fmla="*/ 1242285 h 6858000"/>
              <a:gd name="connsiteX15" fmla="*/ 7715859 w 7743949"/>
              <a:gd name="connsiteY15" fmla="*/ 1990451 h 6858000"/>
              <a:gd name="connsiteX16" fmla="*/ 7715859 w 7743949"/>
              <a:gd name="connsiteY16" fmla="*/ 2143443 h 6858000"/>
              <a:gd name="connsiteX17" fmla="*/ 7281401 w 7743949"/>
              <a:gd name="connsiteY17" fmla="*/ 2891610 h 6858000"/>
              <a:gd name="connsiteX18" fmla="*/ 7148441 w 7743949"/>
              <a:gd name="connsiteY18" fmla="*/ 2969971 h 6858000"/>
              <a:gd name="connsiteX19" fmla="*/ 6281397 w 7743949"/>
              <a:gd name="connsiteY19" fmla="*/ 2969971 h 6858000"/>
              <a:gd name="connsiteX20" fmla="*/ 6146565 w 7743949"/>
              <a:gd name="connsiteY20" fmla="*/ 2891610 h 6858000"/>
              <a:gd name="connsiteX21" fmla="*/ 5713979 w 7743949"/>
              <a:gd name="connsiteY21" fmla="*/ 2143443 h 6858000"/>
              <a:gd name="connsiteX22" fmla="*/ 5713979 w 7743949"/>
              <a:gd name="connsiteY22" fmla="*/ 1990451 h 6858000"/>
              <a:gd name="connsiteX23" fmla="*/ 6146565 w 7743949"/>
              <a:gd name="connsiteY23" fmla="*/ 1242285 h 6858000"/>
              <a:gd name="connsiteX24" fmla="*/ 6281397 w 7743949"/>
              <a:gd name="connsiteY24" fmla="*/ 1163923 h 6858000"/>
              <a:gd name="connsiteX25" fmla="*/ 0 w 7743949"/>
              <a:gd name="connsiteY25" fmla="*/ 0 h 6858000"/>
              <a:gd name="connsiteX26" fmla="*/ 6600525 w 7743949"/>
              <a:gd name="connsiteY26" fmla="*/ 0 h 6858000"/>
              <a:gd name="connsiteX27" fmla="*/ 6486618 w 7743949"/>
              <a:gd name="connsiteY27" fmla="*/ 196155 h 6858000"/>
              <a:gd name="connsiteX28" fmla="*/ 5677553 w 7743949"/>
              <a:gd name="connsiteY28" fmla="*/ 1589421 h 6858000"/>
              <a:gd name="connsiteX29" fmla="*/ 5057496 w 7743949"/>
              <a:gd name="connsiteY29" fmla="*/ 1954861 h 6858000"/>
              <a:gd name="connsiteX30" fmla="*/ 1014033 w 7743949"/>
              <a:gd name="connsiteY30" fmla="*/ 1954861 h 6858000"/>
              <a:gd name="connsiteX31" fmla="*/ 385244 w 7743949"/>
              <a:gd name="connsiteY31" fmla="*/ 1589421 h 6858000"/>
              <a:gd name="connsiteX32" fmla="*/ 69234 w 7743949"/>
              <a:gd name="connsiteY32" fmla="*/ 1042874 h 6858000"/>
              <a:gd name="connsiteX33" fmla="*/ 0 w 7743949"/>
              <a:gd name="connsiteY33" fmla="*/ 923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743949" h="6858000">
                <a:moveTo>
                  <a:pt x="956085" y="2071857"/>
                </a:moveTo>
                <a:cubicBezTo>
                  <a:pt x="956085" y="2071857"/>
                  <a:pt x="956085" y="2071857"/>
                  <a:pt x="4999548" y="2071857"/>
                </a:cubicBezTo>
                <a:cubicBezTo>
                  <a:pt x="5252811" y="2071857"/>
                  <a:pt x="5497339" y="2211072"/>
                  <a:pt x="5619604" y="2437296"/>
                </a:cubicBezTo>
                <a:cubicBezTo>
                  <a:pt x="5619604" y="2437296"/>
                  <a:pt x="5619604" y="2437296"/>
                  <a:pt x="7645701" y="5926372"/>
                </a:cubicBezTo>
                <a:cubicBezTo>
                  <a:pt x="7776699" y="6143896"/>
                  <a:pt x="7776699" y="6422327"/>
                  <a:pt x="7645701" y="6639850"/>
                </a:cubicBezTo>
                <a:cubicBezTo>
                  <a:pt x="7645701" y="6639850"/>
                  <a:pt x="7645701" y="6639850"/>
                  <a:pt x="7538856" y="6823844"/>
                </a:cubicBezTo>
                <a:lnTo>
                  <a:pt x="7519022" y="6858000"/>
                </a:lnTo>
                <a:lnTo>
                  <a:pt x="0" y="6858000"/>
                </a:lnTo>
                <a:lnTo>
                  <a:pt x="0" y="3003362"/>
                </a:lnTo>
                <a:lnTo>
                  <a:pt x="144017" y="2754282"/>
                </a:lnTo>
                <a:cubicBezTo>
                  <a:pt x="203181" y="2651956"/>
                  <a:pt x="264254" y="2546330"/>
                  <a:pt x="327296" y="2437296"/>
                </a:cubicBezTo>
                <a:cubicBezTo>
                  <a:pt x="458294" y="2211072"/>
                  <a:pt x="694090" y="2071857"/>
                  <a:pt x="956085" y="2071857"/>
                </a:cubicBezTo>
                <a:close/>
                <a:moveTo>
                  <a:pt x="6281397" y="1163923"/>
                </a:moveTo>
                <a:cubicBezTo>
                  <a:pt x="6281397" y="1163923"/>
                  <a:pt x="6281397" y="1163923"/>
                  <a:pt x="7148441" y="1163923"/>
                </a:cubicBezTo>
                <a:cubicBezTo>
                  <a:pt x="7202749" y="1163923"/>
                  <a:pt x="7255183" y="1193775"/>
                  <a:pt x="7281401" y="1242285"/>
                </a:cubicBezTo>
                <a:cubicBezTo>
                  <a:pt x="7281401" y="1242285"/>
                  <a:pt x="7281401" y="1242285"/>
                  <a:pt x="7715859" y="1990451"/>
                </a:cubicBezTo>
                <a:cubicBezTo>
                  <a:pt x="7743949" y="2037095"/>
                  <a:pt x="7743949" y="2096799"/>
                  <a:pt x="7715859" y="2143443"/>
                </a:cubicBezTo>
                <a:cubicBezTo>
                  <a:pt x="7715859" y="2143443"/>
                  <a:pt x="7715859" y="2143443"/>
                  <a:pt x="7281401" y="2891610"/>
                </a:cubicBezTo>
                <a:cubicBezTo>
                  <a:pt x="7255183" y="2940119"/>
                  <a:pt x="7202749" y="2969971"/>
                  <a:pt x="7148441" y="2969971"/>
                </a:cubicBezTo>
                <a:cubicBezTo>
                  <a:pt x="7148441" y="2969971"/>
                  <a:pt x="7148441" y="2969971"/>
                  <a:pt x="6281397" y="2969971"/>
                </a:cubicBezTo>
                <a:cubicBezTo>
                  <a:pt x="6225217" y="2969971"/>
                  <a:pt x="6174655" y="2940119"/>
                  <a:pt x="6146565" y="2891610"/>
                </a:cubicBezTo>
                <a:cubicBezTo>
                  <a:pt x="6146565" y="2891610"/>
                  <a:pt x="6146565" y="2891610"/>
                  <a:pt x="5713979" y="2143443"/>
                </a:cubicBezTo>
                <a:cubicBezTo>
                  <a:pt x="5685889" y="2096799"/>
                  <a:pt x="5685889" y="2037095"/>
                  <a:pt x="5713979" y="1990451"/>
                </a:cubicBezTo>
                <a:cubicBezTo>
                  <a:pt x="5713979" y="1990451"/>
                  <a:pt x="5713979" y="1990451"/>
                  <a:pt x="6146565" y="1242285"/>
                </a:cubicBezTo>
                <a:cubicBezTo>
                  <a:pt x="6174655" y="1193775"/>
                  <a:pt x="6225217" y="1163923"/>
                  <a:pt x="6281397" y="1163923"/>
                </a:cubicBezTo>
                <a:close/>
                <a:moveTo>
                  <a:pt x="0" y="0"/>
                </a:moveTo>
                <a:lnTo>
                  <a:pt x="6600525" y="0"/>
                </a:lnTo>
                <a:lnTo>
                  <a:pt x="6486618" y="196155"/>
                </a:lnTo>
                <a:cubicBezTo>
                  <a:pt x="6261242" y="584267"/>
                  <a:pt x="5994130" y="1044253"/>
                  <a:pt x="5677553" y="1589421"/>
                </a:cubicBezTo>
                <a:cubicBezTo>
                  <a:pt x="5555288" y="1815646"/>
                  <a:pt x="5310759" y="1954861"/>
                  <a:pt x="5057496" y="1954861"/>
                </a:cubicBezTo>
                <a:cubicBezTo>
                  <a:pt x="5057496" y="1954861"/>
                  <a:pt x="5057496" y="1954861"/>
                  <a:pt x="1014033" y="1954861"/>
                </a:cubicBezTo>
                <a:cubicBezTo>
                  <a:pt x="752038" y="1954861"/>
                  <a:pt x="516243" y="1815646"/>
                  <a:pt x="385244" y="1589421"/>
                </a:cubicBezTo>
                <a:cubicBezTo>
                  <a:pt x="385244" y="1589421"/>
                  <a:pt x="385244" y="1589421"/>
                  <a:pt x="69234" y="1042874"/>
                </a:cubicBezTo>
                <a:lnTo>
                  <a:pt x="0" y="9231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5926FCD-421C-4766-B453-888252E05F7C}"/>
              </a:ext>
            </a:extLst>
          </p:cNvPr>
          <p:cNvSpPr>
            <a:spLocks noGrp="1"/>
          </p:cNvSpPr>
          <p:nvPr>
            <p:ph type="title"/>
          </p:nvPr>
        </p:nvSpPr>
        <p:spPr>
          <a:xfrm>
            <a:off x="756744" y="349858"/>
            <a:ext cx="4761461" cy="1351722"/>
          </a:xfrm>
        </p:spPr>
        <p:txBody>
          <a:bodyPr anchor="ctr">
            <a:normAutofit/>
          </a:bodyPr>
          <a:lstStyle/>
          <a:p>
            <a:r>
              <a:rPr lang="en-US" dirty="0">
                <a:solidFill>
                  <a:schemeClr val="bg1"/>
                </a:solidFill>
              </a:rPr>
              <a:t>Grades K-5</a:t>
            </a:r>
          </a:p>
        </p:txBody>
      </p:sp>
      <p:sp>
        <p:nvSpPr>
          <p:cNvPr id="3" name="Content Placeholder 2">
            <a:extLst>
              <a:ext uri="{FF2B5EF4-FFF2-40B4-BE49-F238E27FC236}">
                <a16:creationId xmlns:a16="http://schemas.microsoft.com/office/drawing/2014/main" id="{3BF25C92-92A2-4FA0-BFA2-E64B45FD3151}"/>
              </a:ext>
            </a:extLst>
          </p:cNvPr>
          <p:cNvSpPr>
            <a:spLocks noGrp="1"/>
          </p:cNvSpPr>
          <p:nvPr>
            <p:ph idx="1"/>
          </p:nvPr>
        </p:nvSpPr>
        <p:spPr>
          <a:xfrm>
            <a:off x="756746" y="2863018"/>
            <a:ext cx="4666592" cy="3304451"/>
          </a:xfrm>
        </p:spPr>
        <p:txBody>
          <a:bodyPr>
            <a:normAutofit/>
          </a:bodyPr>
          <a:lstStyle/>
          <a:p>
            <a:r>
              <a:rPr lang="en-US" sz="2000" dirty="0">
                <a:solidFill>
                  <a:schemeClr val="bg1"/>
                </a:solidFill>
              </a:rPr>
              <a:t>Working with employers to create onsite visits for educators to tour and explore facilities and give them curriculum that covers multiple subjects back with them</a:t>
            </a:r>
          </a:p>
          <a:p>
            <a:r>
              <a:rPr lang="en-US" sz="2000" dirty="0">
                <a:solidFill>
                  <a:schemeClr val="bg1"/>
                </a:solidFill>
              </a:rPr>
              <a:t>Use of NCO Industrial Museum and Little Buckeye Career Museum to build hands-on displays</a:t>
            </a:r>
          </a:p>
          <a:p>
            <a:r>
              <a:rPr lang="en-US" sz="2000" dirty="0">
                <a:solidFill>
                  <a:schemeClr val="bg1"/>
                </a:solidFill>
              </a:rPr>
              <a:t>Students entering 5</a:t>
            </a:r>
            <a:r>
              <a:rPr lang="en-US" sz="2000" baseline="30000" dirty="0">
                <a:solidFill>
                  <a:schemeClr val="bg1"/>
                </a:solidFill>
              </a:rPr>
              <a:t>th</a:t>
            </a:r>
            <a:r>
              <a:rPr lang="en-US" sz="2000" dirty="0">
                <a:solidFill>
                  <a:schemeClr val="bg1"/>
                </a:solidFill>
              </a:rPr>
              <a:t> grade have an opportunity to participate in Summer Manufacturing Institute</a:t>
            </a:r>
          </a:p>
        </p:txBody>
      </p:sp>
      <p:pic>
        <p:nvPicPr>
          <p:cNvPr id="7" name="Graphic 6" descr="Classroom">
            <a:extLst>
              <a:ext uri="{FF2B5EF4-FFF2-40B4-BE49-F238E27FC236}">
                <a16:creationId xmlns:a16="http://schemas.microsoft.com/office/drawing/2014/main" id="{4D185215-DDDC-4162-9814-74908FBB7E5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36576" y="1261638"/>
            <a:ext cx="3858600" cy="3858600"/>
          </a:xfrm>
          <a:prstGeom prst="rect">
            <a:avLst/>
          </a:prstGeom>
        </p:spPr>
      </p:pic>
    </p:spTree>
    <p:extLst>
      <p:ext uri="{BB962C8B-B14F-4D97-AF65-F5344CB8AC3E}">
        <p14:creationId xmlns:p14="http://schemas.microsoft.com/office/powerpoint/2010/main" val="3809564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7">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9">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11" name="Freeform: Shape 10">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2" name="Rectangle 1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Isosceles Triangle 15">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group of people on a brick building&#10;&#10;Description automatically generated">
            <a:extLst>
              <a:ext uri="{FF2B5EF4-FFF2-40B4-BE49-F238E27FC236}">
                <a16:creationId xmlns:a16="http://schemas.microsoft.com/office/drawing/2014/main" id="{8E5410CA-BE5C-47B2-9DA8-01167AABF6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310467" y="1339851"/>
            <a:ext cx="5571065" cy="4178298"/>
          </a:xfrm>
          <a:prstGeom prst="rect">
            <a:avLst/>
          </a:prstGeom>
          <a:ln>
            <a:noFill/>
          </a:ln>
        </p:spPr>
      </p:pic>
    </p:spTree>
    <p:extLst>
      <p:ext uri="{BB962C8B-B14F-4D97-AF65-F5344CB8AC3E}">
        <p14:creationId xmlns:p14="http://schemas.microsoft.com/office/powerpoint/2010/main" val="2433855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15709CB-2FCB-4BD0-9174-71D1D7A0C45E}"/>
              </a:ext>
            </a:extLst>
          </p:cNvPr>
          <p:cNvSpPr/>
          <p:nvPr/>
        </p:nvSpPr>
        <p:spPr>
          <a:xfrm>
            <a:off x="551241" y="0"/>
            <a:ext cx="2661305" cy="646331"/>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cap="none" spc="0" dirty="0">
                <a:ln/>
                <a:solidFill>
                  <a:schemeClr val="accent3"/>
                </a:solidFill>
                <a:effectLst/>
              </a:rPr>
              <a:t>Business</a:t>
            </a:r>
          </a:p>
        </p:txBody>
      </p:sp>
      <p:sp>
        <p:nvSpPr>
          <p:cNvPr id="16" name="Rectangle 15">
            <a:extLst>
              <a:ext uri="{FF2B5EF4-FFF2-40B4-BE49-F238E27FC236}">
                <a16:creationId xmlns:a16="http://schemas.microsoft.com/office/drawing/2014/main" id="{15446185-343A-4038-B73A-4DCBBBD5DEFE}"/>
              </a:ext>
            </a:extLst>
          </p:cNvPr>
          <p:cNvSpPr/>
          <p:nvPr/>
        </p:nvSpPr>
        <p:spPr>
          <a:xfrm>
            <a:off x="8803096" y="-29498"/>
            <a:ext cx="3677613" cy="646331"/>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cap="none" spc="0" dirty="0">
                <a:ln/>
                <a:solidFill>
                  <a:schemeClr val="accent3"/>
                </a:solidFill>
                <a:effectLst/>
              </a:rPr>
              <a:t>Education</a:t>
            </a:r>
          </a:p>
        </p:txBody>
      </p:sp>
      <p:sp>
        <p:nvSpPr>
          <p:cNvPr id="18" name="Rectangle 17">
            <a:extLst>
              <a:ext uri="{FF2B5EF4-FFF2-40B4-BE49-F238E27FC236}">
                <a16:creationId xmlns:a16="http://schemas.microsoft.com/office/drawing/2014/main" id="{FE60AFED-6BF1-4442-BDA3-789E1484E059}"/>
              </a:ext>
            </a:extLst>
          </p:cNvPr>
          <p:cNvSpPr/>
          <p:nvPr/>
        </p:nvSpPr>
        <p:spPr>
          <a:xfrm>
            <a:off x="4257193" y="-29497"/>
            <a:ext cx="3677613" cy="646331"/>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cap="none" spc="0" dirty="0">
                <a:ln/>
                <a:solidFill>
                  <a:schemeClr val="accent3"/>
                </a:solidFill>
                <a:effectLst/>
              </a:rPr>
              <a:t>Parents</a:t>
            </a:r>
          </a:p>
        </p:txBody>
      </p:sp>
      <p:pic>
        <p:nvPicPr>
          <p:cNvPr id="10" name="Picture 9">
            <a:extLst>
              <a:ext uri="{FF2B5EF4-FFF2-40B4-BE49-F238E27FC236}">
                <a16:creationId xmlns:a16="http://schemas.microsoft.com/office/drawing/2014/main" id="{A92CBD81-782B-4758-A6FC-C395E52EB534}"/>
              </a:ext>
            </a:extLst>
          </p:cNvPr>
          <p:cNvPicPr>
            <a:picLocks noChangeAspect="1"/>
          </p:cNvPicPr>
          <p:nvPr/>
        </p:nvPicPr>
        <p:blipFill>
          <a:blip r:embed="rId2"/>
          <a:stretch>
            <a:fillRect/>
          </a:stretch>
        </p:blipFill>
        <p:spPr>
          <a:xfrm>
            <a:off x="5218143" y="587337"/>
            <a:ext cx="3526481" cy="5947647"/>
          </a:xfrm>
          <a:prstGeom prst="rect">
            <a:avLst/>
          </a:prstGeom>
        </p:spPr>
      </p:pic>
      <p:pic>
        <p:nvPicPr>
          <p:cNvPr id="12" name="Picture 11">
            <a:extLst>
              <a:ext uri="{FF2B5EF4-FFF2-40B4-BE49-F238E27FC236}">
                <a16:creationId xmlns:a16="http://schemas.microsoft.com/office/drawing/2014/main" id="{971265E6-7EB3-4EED-BB17-7E3F4A08E2DC}"/>
              </a:ext>
            </a:extLst>
          </p:cNvPr>
          <p:cNvPicPr>
            <a:picLocks noChangeAspect="1"/>
          </p:cNvPicPr>
          <p:nvPr/>
        </p:nvPicPr>
        <p:blipFill>
          <a:blip r:embed="rId3"/>
          <a:stretch>
            <a:fillRect/>
          </a:stretch>
        </p:blipFill>
        <p:spPr>
          <a:xfrm>
            <a:off x="131197" y="596576"/>
            <a:ext cx="4411305" cy="5892713"/>
          </a:xfrm>
          <a:prstGeom prst="rect">
            <a:avLst/>
          </a:prstGeom>
        </p:spPr>
      </p:pic>
      <p:pic>
        <p:nvPicPr>
          <p:cNvPr id="14" name="Picture 13">
            <a:extLst>
              <a:ext uri="{FF2B5EF4-FFF2-40B4-BE49-F238E27FC236}">
                <a16:creationId xmlns:a16="http://schemas.microsoft.com/office/drawing/2014/main" id="{82763591-F881-468A-B838-8693ADF667C7}"/>
              </a:ext>
            </a:extLst>
          </p:cNvPr>
          <p:cNvPicPr>
            <a:picLocks noChangeAspect="1"/>
          </p:cNvPicPr>
          <p:nvPr/>
        </p:nvPicPr>
        <p:blipFill>
          <a:blip r:embed="rId4"/>
          <a:stretch>
            <a:fillRect/>
          </a:stretch>
        </p:blipFill>
        <p:spPr>
          <a:xfrm>
            <a:off x="9605789" y="508718"/>
            <a:ext cx="2034970" cy="6220295"/>
          </a:xfrm>
          <a:prstGeom prst="rect">
            <a:avLst/>
          </a:prstGeom>
        </p:spPr>
      </p:pic>
    </p:spTree>
    <p:extLst>
      <p:ext uri="{BB962C8B-B14F-4D97-AF65-F5344CB8AC3E}">
        <p14:creationId xmlns:p14="http://schemas.microsoft.com/office/powerpoint/2010/main" val="1468342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4E6D00E-C28A-4053-AF1D-2DBF364467C1}"/>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kern="1200" dirty="0">
                <a:solidFill>
                  <a:srgbClr val="FFFFFF"/>
                </a:solidFill>
                <a:latin typeface="+mj-lt"/>
                <a:ea typeface="+mj-ea"/>
                <a:cs typeface="+mj-cs"/>
              </a:rPr>
              <a:t>Grades 6-8</a:t>
            </a:r>
          </a:p>
        </p:txBody>
      </p:sp>
      <p:sp>
        <p:nvSpPr>
          <p:cNvPr id="3" name="Text Placeholder 2">
            <a:extLst>
              <a:ext uri="{FF2B5EF4-FFF2-40B4-BE49-F238E27FC236}">
                <a16:creationId xmlns:a16="http://schemas.microsoft.com/office/drawing/2014/main" id="{B7A799F7-8CF5-434D-937F-6B48BA338FEA}"/>
              </a:ext>
            </a:extLst>
          </p:cNvPr>
          <p:cNvSpPr>
            <a:spLocks noGrp="1"/>
          </p:cNvSpPr>
          <p:nvPr>
            <p:ph type="body" idx="1"/>
          </p:nvPr>
        </p:nvSpPr>
        <p:spPr>
          <a:xfrm>
            <a:off x="3045368" y="4074718"/>
            <a:ext cx="6105194" cy="682079"/>
          </a:xfrm>
        </p:spPr>
        <p:txBody>
          <a:bodyPr vert="horz" lIns="91440" tIns="45720" rIns="91440" bIns="45720" rtlCol="0">
            <a:normAutofit/>
          </a:bodyPr>
          <a:lstStyle/>
          <a:p>
            <a:pPr algn="ctr"/>
            <a:endParaRPr lang="en-US" sz="2400" kern="1200" dirty="0">
              <a:solidFill>
                <a:srgbClr val="FFFFFF"/>
              </a:solidFill>
              <a:latin typeface="+mn-lt"/>
              <a:ea typeface="+mn-ea"/>
              <a:cs typeface="+mn-cs"/>
            </a:endParaRPr>
          </a:p>
        </p:txBody>
      </p:sp>
    </p:spTree>
    <p:extLst>
      <p:ext uri="{BB962C8B-B14F-4D97-AF65-F5344CB8AC3E}">
        <p14:creationId xmlns:p14="http://schemas.microsoft.com/office/powerpoint/2010/main" val="29353780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15709CB-2FCB-4BD0-9174-71D1D7A0C45E}"/>
              </a:ext>
            </a:extLst>
          </p:cNvPr>
          <p:cNvSpPr/>
          <p:nvPr/>
        </p:nvSpPr>
        <p:spPr>
          <a:xfrm>
            <a:off x="551241" y="0"/>
            <a:ext cx="2661305" cy="646331"/>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cap="none" spc="0" dirty="0">
                <a:ln/>
                <a:solidFill>
                  <a:schemeClr val="accent3"/>
                </a:solidFill>
                <a:effectLst/>
              </a:rPr>
              <a:t>Business</a:t>
            </a:r>
          </a:p>
        </p:txBody>
      </p:sp>
      <p:sp>
        <p:nvSpPr>
          <p:cNvPr id="16" name="Rectangle 15">
            <a:extLst>
              <a:ext uri="{FF2B5EF4-FFF2-40B4-BE49-F238E27FC236}">
                <a16:creationId xmlns:a16="http://schemas.microsoft.com/office/drawing/2014/main" id="{15446185-343A-4038-B73A-4DCBBBD5DEFE}"/>
              </a:ext>
            </a:extLst>
          </p:cNvPr>
          <p:cNvSpPr/>
          <p:nvPr/>
        </p:nvSpPr>
        <p:spPr>
          <a:xfrm>
            <a:off x="8803096" y="-29498"/>
            <a:ext cx="3677613" cy="646331"/>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cap="none" spc="0" dirty="0">
                <a:ln/>
                <a:solidFill>
                  <a:schemeClr val="accent3"/>
                </a:solidFill>
                <a:effectLst/>
              </a:rPr>
              <a:t>Education</a:t>
            </a:r>
          </a:p>
        </p:txBody>
      </p:sp>
      <p:sp>
        <p:nvSpPr>
          <p:cNvPr id="18" name="Rectangle 17">
            <a:extLst>
              <a:ext uri="{FF2B5EF4-FFF2-40B4-BE49-F238E27FC236}">
                <a16:creationId xmlns:a16="http://schemas.microsoft.com/office/drawing/2014/main" id="{FE60AFED-6BF1-4442-BDA3-789E1484E059}"/>
              </a:ext>
            </a:extLst>
          </p:cNvPr>
          <p:cNvSpPr/>
          <p:nvPr/>
        </p:nvSpPr>
        <p:spPr>
          <a:xfrm>
            <a:off x="4257193" y="-29497"/>
            <a:ext cx="3677613" cy="646331"/>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cap="none" spc="0" dirty="0">
                <a:ln/>
                <a:solidFill>
                  <a:schemeClr val="accent3"/>
                </a:solidFill>
                <a:effectLst/>
              </a:rPr>
              <a:t>Parents</a:t>
            </a:r>
          </a:p>
        </p:txBody>
      </p:sp>
      <p:pic>
        <p:nvPicPr>
          <p:cNvPr id="3" name="Picture 2">
            <a:extLst>
              <a:ext uri="{FF2B5EF4-FFF2-40B4-BE49-F238E27FC236}">
                <a16:creationId xmlns:a16="http://schemas.microsoft.com/office/drawing/2014/main" id="{A1C78A64-0EF8-461E-B6E8-B34E8D0615C9}"/>
              </a:ext>
            </a:extLst>
          </p:cNvPr>
          <p:cNvPicPr>
            <a:picLocks noChangeAspect="1"/>
          </p:cNvPicPr>
          <p:nvPr/>
        </p:nvPicPr>
        <p:blipFill>
          <a:blip r:embed="rId2"/>
          <a:stretch>
            <a:fillRect/>
          </a:stretch>
        </p:blipFill>
        <p:spPr>
          <a:xfrm>
            <a:off x="8597317" y="587337"/>
            <a:ext cx="3455631" cy="6192855"/>
          </a:xfrm>
          <a:prstGeom prst="rect">
            <a:avLst/>
          </a:prstGeom>
        </p:spPr>
      </p:pic>
      <p:pic>
        <p:nvPicPr>
          <p:cNvPr id="4" name="Picture 3">
            <a:extLst>
              <a:ext uri="{FF2B5EF4-FFF2-40B4-BE49-F238E27FC236}">
                <a16:creationId xmlns:a16="http://schemas.microsoft.com/office/drawing/2014/main" id="{70069C01-0735-4CF8-A707-82A7AE9F48CC}"/>
              </a:ext>
            </a:extLst>
          </p:cNvPr>
          <p:cNvPicPr>
            <a:picLocks noChangeAspect="1"/>
          </p:cNvPicPr>
          <p:nvPr/>
        </p:nvPicPr>
        <p:blipFill>
          <a:blip r:embed="rId3"/>
          <a:stretch>
            <a:fillRect/>
          </a:stretch>
        </p:blipFill>
        <p:spPr>
          <a:xfrm>
            <a:off x="104429" y="646331"/>
            <a:ext cx="4821133" cy="5382994"/>
          </a:xfrm>
          <a:prstGeom prst="rect">
            <a:avLst/>
          </a:prstGeom>
        </p:spPr>
      </p:pic>
      <p:pic>
        <p:nvPicPr>
          <p:cNvPr id="5" name="Picture 4">
            <a:extLst>
              <a:ext uri="{FF2B5EF4-FFF2-40B4-BE49-F238E27FC236}">
                <a16:creationId xmlns:a16="http://schemas.microsoft.com/office/drawing/2014/main" id="{55EBDD8E-6F70-4FC5-8FE8-0096A97265F3}"/>
              </a:ext>
            </a:extLst>
          </p:cNvPr>
          <p:cNvPicPr>
            <a:picLocks noChangeAspect="1"/>
          </p:cNvPicPr>
          <p:nvPr/>
        </p:nvPicPr>
        <p:blipFill>
          <a:blip r:embed="rId4"/>
          <a:stretch>
            <a:fillRect/>
          </a:stretch>
        </p:blipFill>
        <p:spPr>
          <a:xfrm>
            <a:off x="4925562" y="567939"/>
            <a:ext cx="3383655" cy="5643730"/>
          </a:xfrm>
          <a:prstGeom prst="rect">
            <a:avLst/>
          </a:prstGeom>
        </p:spPr>
      </p:pic>
    </p:spTree>
    <p:extLst>
      <p:ext uri="{BB962C8B-B14F-4D97-AF65-F5344CB8AC3E}">
        <p14:creationId xmlns:p14="http://schemas.microsoft.com/office/powerpoint/2010/main" val="4284625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8830EE7-D225-4E58-9677-7816F1FAEE54}"/>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kern="1200" dirty="0">
                <a:solidFill>
                  <a:srgbClr val="FFFFFF"/>
                </a:solidFill>
                <a:latin typeface="+mj-lt"/>
                <a:ea typeface="+mj-ea"/>
                <a:cs typeface="+mj-cs"/>
              </a:rPr>
              <a:t>Grades 9-12</a:t>
            </a:r>
          </a:p>
        </p:txBody>
      </p:sp>
      <p:sp>
        <p:nvSpPr>
          <p:cNvPr id="3" name="Text Placeholder 2">
            <a:extLst>
              <a:ext uri="{FF2B5EF4-FFF2-40B4-BE49-F238E27FC236}">
                <a16:creationId xmlns:a16="http://schemas.microsoft.com/office/drawing/2014/main" id="{D0221B84-0357-49C1-B740-AD6A78D6C587}"/>
              </a:ext>
            </a:extLst>
          </p:cNvPr>
          <p:cNvSpPr>
            <a:spLocks noGrp="1"/>
          </p:cNvSpPr>
          <p:nvPr>
            <p:ph type="body" idx="1"/>
          </p:nvPr>
        </p:nvSpPr>
        <p:spPr>
          <a:xfrm>
            <a:off x="3045368" y="4074718"/>
            <a:ext cx="6105194" cy="682079"/>
          </a:xfrm>
        </p:spPr>
        <p:txBody>
          <a:bodyPr vert="horz" lIns="91440" tIns="45720" rIns="91440" bIns="45720" rtlCol="0">
            <a:normAutofit/>
          </a:bodyPr>
          <a:lstStyle/>
          <a:p>
            <a:pPr algn="ctr"/>
            <a:endParaRPr lang="en-US" sz="2400" kern="1200" dirty="0">
              <a:solidFill>
                <a:srgbClr val="FFFFFF"/>
              </a:solidFill>
              <a:latin typeface="+mn-lt"/>
              <a:ea typeface="+mn-ea"/>
              <a:cs typeface="+mn-cs"/>
            </a:endParaRPr>
          </a:p>
        </p:txBody>
      </p:sp>
    </p:spTree>
    <p:extLst>
      <p:ext uri="{BB962C8B-B14F-4D97-AF65-F5344CB8AC3E}">
        <p14:creationId xmlns:p14="http://schemas.microsoft.com/office/powerpoint/2010/main" val="1657664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15709CB-2FCB-4BD0-9174-71D1D7A0C45E}"/>
              </a:ext>
            </a:extLst>
          </p:cNvPr>
          <p:cNvSpPr/>
          <p:nvPr/>
        </p:nvSpPr>
        <p:spPr>
          <a:xfrm>
            <a:off x="551241" y="0"/>
            <a:ext cx="2661305" cy="646331"/>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cap="none" spc="0" dirty="0">
                <a:ln/>
                <a:solidFill>
                  <a:schemeClr val="accent3"/>
                </a:solidFill>
                <a:effectLst/>
              </a:rPr>
              <a:t>Business</a:t>
            </a:r>
          </a:p>
        </p:txBody>
      </p:sp>
      <p:sp>
        <p:nvSpPr>
          <p:cNvPr id="16" name="Rectangle 15">
            <a:extLst>
              <a:ext uri="{FF2B5EF4-FFF2-40B4-BE49-F238E27FC236}">
                <a16:creationId xmlns:a16="http://schemas.microsoft.com/office/drawing/2014/main" id="{15446185-343A-4038-B73A-4DCBBBD5DEFE}"/>
              </a:ext>
            </a:extLst>
          </p:cNvPr>
          <p:cNvSpPr/>
          <p:nvPr/>
        </p:nvSpPr>
        <p:spPr>
          <a:xfrm>
            <a:off x="8803096" y="-29498"/>
            <a:ext cx="3677613" cy="646331"/>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cap="none" spc="0" dirty="0">
                <a:ln/>
                <a:solidFill>
                  <a:schemeClr val="accent3"/>
                </a:solidFill>
                <a:effectLst/>
              </a:rPr>
              <a:t>Education</a:t>
            </a:r>
          </a:p>
        </p:txBody>
      </p:sp>
      <p:sp>
        <p:nvSpPr>
          <p:cNvPr id="18" name="Rectangle 17">
            <a:extLst>
              <a:ext uri="{FF2B5EF4-FFF2-40B4-BE49-F238E27FC236}">
                <a16:creationId xmlns:a16="http://schemas.microsoft.com/office/drawing/2014/main" id="{FE60AFED-6BF1-4442-BDA3-789E1484E059}"/>
              </a:ext>
            </a:extLst>
          </p:cNvPr>
          <p:cNvSpPr/>
          <p:nvPr/>
        </p:nvSpPr>
        <p:spPr>
          <a:xfrm>
            <a:off x="4257193" y="-29497"/>
            <a:ext cx="3677613" cy="646331"/>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cap="none" spc="0" dirty="0">
                <a:ln/>
                <a:solidFill>
                  <a:schemeClr val="accent3"/>
                </a:solidFill>
                <a:effectLst/>
              </a:rPr>
              <a:t>Parents</a:t>
            </a:r>
          </a:p>
        </p:txBody>
      </p:sp>
      <p:pic>
        <p:nvPicPr>
          <p:cNvPr id="2" name="Picture 1">
            <a:extLst>
              <a:ext uri="{FF2B5EF4-FFF2-40B4-BE49-F238E27FC236}">
                <a16:creationId xmlns:a16="http://schemas.microsoft.com/office/drawing/2014/main" id="{1CF646C5-BB8C-4628-9B87-090B88F12A4D}"/>
              </a:ext>
            </a:extLst>
          </p:cNvPr>
          <p:cNvPicPr>
            <a:picLocks noChangeAspect="1"/>
          </p:cNvPicPr>
          <p:nvPr/>
        </p:nvPicPr>
        <p:blipFill>
          <a:blip r:embed="rId2"/>
          <a:stretch>
            <a:fillRect/>
          </a:stretch>
        </p:blipFill>
        <p:spPr>
          <a:xfrm>
            <a:off x="4971169" y="587337"/>
            <a:ext cx="2545410" cy="6192855"/>
          </a:xfrm>
          <a:prstGeom prst="rect">
            <a:avLst/>
          </a:prstGeom>
        </p:spPr>
      </p:pic>
      <p:pic>
        <p:nvPicPr>
          <p:cNvPr id="6" name="Picture 5">
            <a:extLst>
              <a:ext uri="{FF2B5EF4-FFF2-40B4-BE49-F238E27FC236}">
                <a16:creationId xmlns:a16="http://schemas.microsoft.com/office/drawing/2014/main" id="{620AAE03-B70E-4246-ADE0-6EEC31E98C5B}"/>
              </a:ext>
            </a:extLst>
          </p:cNvPr>
          <p:cNvPicPr>
            <a:picLocks noChangeAspect="1"/>
          </p:cNvPicPr>
          <p:nvPr/>
        </p:nvPicPr>
        <p:blipFill>
          <a:blip r:embed="rId3"/>
          <a:stretch>
            <a:fillRect/>
          </a:stretch>
        </p:blipFill>
        <p:spPr>
          <a:xfrm>
            <a:off x="183814" y="616833"/>
            <a:ext cx="3908044" cy="6037053"/>
          </a:xfrm>
          <a:prstGeom prst="rect">
            <a:avLst/>
          </a:prstGeom>
        </p:spPr>
      </p:pic>
      <p:pic>
        <p:nvPicPr>
          <p:cNvPr id="8" name="Picture 7">
            <a:extLst>
              <a:ext uri="{FF2B5EF4-FFF2-40B4-BE49-F238E27FC236}">
                <a16:creationId xmlns:a16="http://schemas.microsoft.com/office/drawing/2014/main" id="{E22E00F1-D62E-41F4-95BB-22F7CCAC7FC0}"/>
              </a:ext>
            </a:extLst>
          </p:cNvPr>
          <p:cNvPicPr>
            <a:picLocks noChangeAspect="1"/>
          </p:cNvPicPr>
          <p:nvPr/>
        </p:nvPicPr>
        <p:blipFill>
          <a:blip r:embed="rId4"/>
          <a:stretch>
            <a:fillRect/>
          </a:stretch>
        </p:blipFill>
        <p:spPr>
          <a:xfrm>
            <a:off x="9405170" y="587337"/>
            <a:ext cx="2567159" cy="6192855"/>
          </a:xfrm>
          <a:prstGeom prst="rect">
            <a:avLst/>
          </a:prstGeom>
        </p:spPr>
      </p:pic>
    </p:spTree>
    <p:extLst>
      <p:ext uri="{BB962C8B-B14F-4D97-AF65-F5344CB8AC3E}">
        <p14:creationId xmlns:p14="http://schemas.microsoft.com/office/powerpoint/2010/main" val="1929966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29398BB-6F62-472B-88B2-8D942FEBFB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46"/>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A3C0D298-47AC-4912-8022-B969E5732CB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6430" y="626107"/>
            <a:ext cx="1128382" cy="847206"/>
            <a:chOff x="5307830" y="325570"/>
            <a:chExt cx="1128382" cy="847206"/>
          </a:xfrm>
        </p:grpSpPr>
        <p:sp>
          <p:nvSpPr>
            <p:cNvPr id="20" name="Freeform 5">
              <a:extLst>
                <a:ext uri="{FF2B5EF4-FFF2-40B4-BE49-F238E27FC236}">
                  <a16:creationId xmlns:a16="http://schemas.microsoft.com/office/drawing/2014/main" id="{F8ED9F95-2ADE-4C89-BD97-AF7DB8DB36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21" name="Freeform 5">
              <a:extLst>
                <a:ext uri="{FF2B5EF4-FFF2-40B4-BE49-F238E27FC236}">
                  <a16:creationId xmlns:a16="http://schemas.microsoft.com/office/drawing/2014/main" id="{1DD52534-E915-42C0-890A-5B19A15B53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23" name="Freeform 5">
            <a:extLst>
              <a:ext uri="{FF2B5EF4-FFF2-40B4-BE49-F238E27FC236}">
                <a16:creationId xmlns:a16="http://schemas.microsoft.com/office/drawing/2014/main" id="{01F1CEA4-5DA0-41E1-A743-4F227AE62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58811" y="1645694"/>
            <a:ext cx="4689240" cy="411502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5" name="Freeform: Shape 24">
            <a:extLst>
              <a:ext uri="{FF2B5EF4-FFF2-40B4-BE49-F238E27FC236}">
                <a16:creationId xmlns:a16="http://schemas.microsoft.com/office/drawing/2014/main" id="{07D1A722-B699-4DA0-B7AC-F06CC81AD5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39502" y="626107"/>
            <a:ext cx="3154669" cy="2796247"/>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2" name="Title 1">
            <a:extLst>
              <a:ext uri="{FF2B5EF4-FFF2-40B4-BE49-F238E27FC236}">
                <a16:creationId xmlns:a16="http://schemas.microsoft.com/office/drawing/2014/main" id="{B8252C2A-0421-4331-A595-416DFE55A519}"/>
              </a:ext>
            </a:extLst>
          </p:cNvPr>
          <p:cNvSpPr>
            <a:spLocks noGrp="1"/>
          </p:cNvSpPr>
          <p:nvPr>
            <p:ph type="title"/>
          </p:nvPr>
        </p:nvSpPr>
        <p:spPr>
          <a:xfrm>
            <a:off x="966430" y="3450865"/>
            <a:ext cx="6006864" cy="1566407"/>
          </a:xfrm>
        </p:spPr>
        <p:txBody>
          <a:bodyPr vert="horz" lIns="91440" tIns="45720" rIns="91440" bIns="45720" rtlCol="0" anchor="b">
            <a:normAutofit/>
          </a:bodyPr>
          <a:lstStyle/>
          <a:p>
            <a:r>
              <a:rPr lang="en-US" sz="4400" dirty="0"/>
              <a:t>The John Ferguson Story</a:t>
            </a:r>
          </a:p>
        </p:txBody>
      </p:sp>
      <p:sp>
        <p:nvSpPr>
          <p:cNvPr id="3" name="Text Placeholder 2">
            <a:extLst>
              <a:ext uri="{FF2B5EF4-FFF2-40B4-BE49-F238E27FC236}">
                <a16:creationId xmlns:a16="http://schemas.microsoft.com/office/drawing/2014/main" id="{10249F50-B76F-47CB-871D-37A90A45720F}"/>
              </a:ext>
            </a:extLst>
          </p:cNvPr>
          <p:cNvSpPr>
            <a:spLocks noGrp="1"/>
          </p:cNvSpPr>
          <p:nvPr>
            <p:ph type="body" idx="1"/>
          </p:nvPr>
        </p:nvSpPr>
        <p:spPr>
          <a:xfrm>
            <a:off x="966430" y="5045783"/>
            <a:ext cx="6006864" cy="1186110"/>
          </a:xfrm>
        </p:spPr>
        <p:txBody>
          <a:bodyPr vert="horz" lIns="91440" tIns="45720" rIns="91440" bIns="45720" rtlCol="0" anchor="t">
            <a:normAutofit/>
          </a:bodyPr>
          <a:lstStyle/>
          <a:p>
            <a:r>
              <a:rPr lang="en-US">
                <a:solidFill>
                  <a:schemeClr val="tx1"/>
                </a:solidFill>
              </a:rPr>
              <a:t>Grades 7-16</a:t>
            </a:r>
          </a:p>
        </p:txBody>
      </p:sp>
      <p:pic>
        <p:nvPicPr>
          <p:cNvPr id="7" name="Graphic 6" descr="Books">
            <a:extLst>
              <a:ext uri="{FF2B5EF4-FFF2-40B4-BE49-F238E27FC236}">
                <a16:creationId xmlns:a16="http://schemas.microsoft.com/office/drawing/2014/main" id="{30ADA847-E341-4034-B86C-1934E6ABDB3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93601" y="1100995"/>
            <a:ext cx="1846470" cy="1846470"/>
          </a:xfrm>
          <a:prstGeom prst="rect">
            <a:avLst/>
          </a:prstGeom>
        </p:spPr>
      </p:pic>
      <p:pic>
        <p:nvPicPr>
          <p:cNvPr id="5" name="Picture 4" descr="A person wearing a red shirt&#10;&#10;Description automatically generated">
            <a:extLst>
              <a:ext uri="{FF2B5EF4-FFF2-40B4-BE49-F238E27FC236}">
                <a16:creationId xmlns:a16="http://schemas.microsoft.com/office/drawing/2014/main" id="{28F83DD7-A213-4BE7-A24E-11AB3E0B88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96931" y="2094540"/>
            <a:ext cx="2412999" cy="3217333"/>
          </a:xfrm>
          <a:prstGeom prst="rect">
            <a:avLst/>
          </a:prstGeom>
        </p:spPr>
      </p:pic>
    </p:spTree>
    <p:extLst>
      <p:ext uri="{BB962C8B-B14F-4D97-AF65-F5344CB8AC3E}">
        <p14:creationId xmlns:p14="http://schemas.microsoft.com/office/powerpoint/2010/main" val="423599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1" name="Freeform: Shape 23">
            <a:extLst>
              <a:ext uri="{FF2B5EF4-FFF2-40B4-BE49-F238E27FC236}">
                <a16:creationId xmlns:a16="http://schemas.microsoft.com/office/drawing/2014/main" id="{357DD0D3-F869-46D0-944C-6EC60E19E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36816" cy="5254922"/>
          </a:xfrm>
          <a:custGeom>
            <a:avLst/>
            <a:gdLst>
              <a:gd name="connsiteX0" fmla="*/ 0 w 6136816"/>
              <a:gd name="connsiteY0" fmla="*/ 0 h 5254922"/>
              <a:gd name="connsiteX1" fmla="*/ 6136816 w 6136816"/>
              <a:gd name="connsiteY1" fmla="*/ 0 h 5254922"/>
              <a:gd name="connsiteX2" fmla="*/ 6134892 w 6136816"/>
              <a:gd name="connsiteY2" fmla="*/ 111520 h 5254922"/>
              <a:gd name="connsiteX3" fmla="*/ 6066513 w 6136816"/>
              <a:gd name="connsiteY3" fmla="*/ 752995 h 5254922"/>
              <a:gd name="connsiteX4" fmla="*/ 140712 w 6136816"/>
              <a:gd name="connsiteY4" fmla="*/ 5219363 h 5254922"/>
              <a:gd name="connsiteX5" fmla="*/ 0 w 6136816"/>
              <a:gd name="connsiteY5" fmla="*/ 5199534 h 5254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6816" h="5254922">
                <a:moveTo>
                  <a:pt x="0" y="0"/>
                </a:moveTo>
                <a:lnTo>
                  <a:pt x="6136816" y="0"/>
                </a:lnTo>
                <a:lnTo>
                  <a:pt x="6134892" y="111520"/>
                </a:lnTo>
                <a:cubicBezTo>
                  <a:pt x="6124961" y="323936"/>
                  <a:pt x="6102367" y="538040"/>
                  <a:pt x="6066513" y="752995"/>
                </a:cubicBezTo>
                <a:cubicBezTo>
                  <a:pt x="5592281" y="3596146"/>
                  <a:pt x="2972232" y="5545369"/>
                  <a:pt x="140712" y="5219363"/>
                </a:cubicBezTo>
                <a:lnTo>
                  <a:pt x="0" y="5199534"/>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 name="Picture 3">
            <a:extLst>
              <a:ext uri="{FF2B5EF4-FFF2-40B4-BE49-F238E27FC236}">
                <a16:creationId xmlns:a16="http://schemas.microsoft.com/office/drawing/2014/main" id="{54564B6A-7CF2-4D30-8A31-788F120E70AF}"/>
              </a:ext>
            </a:extLst>
          </p:cNvPr>
          <p:cNvPicPr>
            <a:picLocks noChangeAspect="1"/>
          </p:cNvPicPr>
          <p:nvPr/>
        </p:nvPicPr>
        <p:blipFill rotWithShape="1">
          <a:blip r:embed="rId2"/>
          <a:srcRect l="5123" r="6065" b="-2"/>
          <a:stretch/>
        </p:blipFill>
        <p:spPr>
          <a:xfrm>
            <a:off x="1" y="2"/>
            <a:ext cx="5863721" cy="4984915"/>
          </a:xfrm>
          <a:custGeom>
            <a:avLst/>
            <a:gdLst/>
            <a:ahLst/>
            <a:cxnLst/>
            <a:rect l="l" t="t" r="r" b="b"/>
            <a:pathLst>
              <a:path w="5863721" h="4984915">
                <a:moveTo>
                  <a:pt x="0" y="0"/>
                </a:moveTo>
                <a:lnTo>
                  <a:pt x="5863721" y="0"/>
                </a:lnTo>
                <a:lnTo>
                  <a:pt x="5844576" y="326138"/>
                </a:lnTo>
                <a:cubicBezTo>
                  <a:pt x="5833049" y="448313"/>
                  <a:pt x="5817094" y="570952"/>
                  <a:pt x="5796589" y="693884"/>
                </a:cubicBezTo>
                <a:cubicBezTo>
                  <a:pt x="5344573" y="3403845"/>
                  <a:pt x="2847261" y="5261756"/>
                  <a:pt x="148386" y="4951022"/>
                </a:cubicBezTo>
                <a:lnTo>
                  <a:pt x="0" y="4930112"/>
                </a:lnTo>
                <a:close/>
              </a:path>
            </a:pathLst>
          </a:custGeom>
        </p:spPr>
      </p:pic>
      <p:sp>
        <p:nvSpPr>
          <p:cNvPr id="3" name="Content Placeholder 2">
            <a:extLst>
              <a:ext uri="{FF2B5EF4-FFF2-40B4-BE49-F238E27FC236}">
                <a16:creationId xmlns:a16="http://schemas.microsoft.com/office/drawing/2014/main" id="{E1F1BC96-ADF4-4E43-97D0-B42F878B3AE0}"/>
              </a:ext>
            </a:extLst>
          </p:cNvPr>
          <p:cNvSpPr>
            <a:spLocks noGrp="1"/>
          </p:cNvSpPr>
          <p:nvPr>
            <p:ph idx="1"/>
          </p:nvPr>
        </p:nvSpPr>
        <p:spPr>
          <a:xfrm>
            <a:off x="6289158" y="196645"/>
            <a:ext cx="5259714" cy="6548284"/>
          </a:xfrm>
        </p:spPr>
        <p:txBody>
          <a:bodyPr anchor="t">
            <a:normAutofit/>
          </a:bodyPr>
          <a:lstStyle/>
          <a:p>
            <a:r>
              <a:rPr lang="en-US" sz="1800" dirty="0"/>
              <a:t>John was in the 7</a:t>
            </a:r>
            <a:r>
              <a:rPr lang="en-US" sz="1800" baseline="30000" dirty="0"/>
              <a:t>th</a:t>
            </a:r>
            <a:r>
              <a:rPr lang="en-US" sz="1800" dirty="0"/>
              <a:t> grade and had an interest in aircraft due to an uncle working at SpaceX. He also wanted to make a custom racecar part and knew that machining/fabrication was necessary</a:t>
            </a:r>
          </a:p>
          <a:p>
            <a:r>
              <a:rPr lang="en-US" sz="1800" dirty="0"/>
              <a:t>At the end of 7</a:t>
            </a:r>
            <a:r>
              <a:rPr lang="en-US" sz="1800" baseline="30000" dirty="0"/>
              <a:t>th</a:t>
            </a:r>
            <a:r>
              <a:rPr lang="en-US" sz="1800" dirty="0"/>
              <a:t> grade John went to LeaderRichland (local career exploration at college branch) </a:t>
            </a:r>
          </a:p>
          <a:p>
            <a:r>
              <a:rPr lang="en-US" sz="1800" dirty="0"/>
              <a:t>He took EPIK’s 25 minute class on manufacturing opportunities which included a hands-on CAD activity of making a 3D coin with the school’s mascot</a:t>
            </a:r>
          </a:p>
          <a:p>
            <a:pPr lvl="1"/>
            <a:r>
              <a:rPr lang="en-US" sz="1800" dirty="0"/>
              <a:t>John was currently taking AutoCAD but became excited at the future possibilities </a:t>
            </a:r>
          </a:p>
          <a:p>
            <a:r>
              <a:rPr lang="en-US" sz="1800" dirty="0"/>
              <a:t>John took the remaining drawing classes in 8</a:t>
            </a:r>
            <a:r>
              <a:rPr lang="en-US" sz="1800" baseline="30000" dirty="0"/>
              <a:t>th</a:t>
            </a:r>
            <a:r>
              <a:rPr lang="en-US" sz="1800" dirty="0"/>
              <a:t> grade</a:t>
            </a:r>
          </a:p>
          <a:p>
            <a:r>
              <a:rPr lang="en-US" sz="1800" dirty="0"/>
              <a:t>In 9</a:t>
            </a:r>
            <a:r>
              <a:rPr lang="en-US" sz="1800" baseline="30000" dirty="0"/>
              <a:t>th</a:t>
            </a:r>
            <a:r>
              <a:rPr lang="en-US" sz="1800" dirty="0"/>
              <a:t> grade he was able to take an exploratory engineering class</a:t>
            </a:r>
          </a:p>
          <a:p>
            <a:r>
              <a:rPr lang="en-US" sz="1800" dirty="0"/>
              <a:t>In 10</a:t>
            </a:r>
            <a:r>
              <a:rPr lang="en-US" sz="1800" baseline="30000" dirty="0"/>
              <a:t>th</a:t>
            </a:r>
            <a:r>
              <a:rPr lang="en-US" sz="1800" dirty="0"/>
              <a:t> he completed the last available engineering related class</a:t>
            </a:r>
          </a:p>
          <a:p>
            <a:pPr lvl="1"/>
            <a:r>
              <a:rPr lang="en-US" sz="1400" dirty="0"/>
              <a:t>He was then told his options were career center or being bored with remaining traditional classes</a:t>
            </a:r>
          </a:p>
          <a:p>
            <a:r>
              <a:rPr lang="en-US" sz="1800" dirty="0"/>
              <a:t>John recalled me discussing a program called College Now (</a:t>
            </a:r>
            <a:r>
              <a:rPr lang="en-US" sz="1800" dirty="0">
                <a:hlinkClick r:id="rId3"/>
              </a:rPr>
              <a:t>www.College-Now.org</a:t>
            </a:r>
            <a:endParaRPr lang="en-US" sz="1800" dirty="0"/>
          </a:p>
        </p:txBody>
      </p:sp>
    </p:spTree>
    <p:extLst>
      <p:ext uri="{BB962C8B-B14F-4D97-AF65-F5344CB8AC3E}">
        <p14:creationId xmlns:p14="http://schemas.microsoft.com/office/powerpoint/2010/main" val="3840864065"/>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29CEC5-B0E2-4A44-BD16-A9C240E33B80}"/>
              </a:ext>
            </a:extLst>
          </p:cNvPr>
          <p:cNvSpPr>
            <a:spLocks noGrp="1"/>
          </p:cNvSpPr>
          <p:nvPr>
            <p:ph idx="1"/>
          </p:nvPr>
        </p:nvSpPr>
        <p:spPr>
          <a:xfrm>
            <a:off x="762000" y="353961"/>
            <a:ext cx="5314543" cy="5840278"/>
          </a:xfrm>
        </p:spPr>
        <p:txBody>
          <a:bodyPr anchor="t">
            <a:normAutofit lnSpcReduction="10000"/>
          </a:bodyPr>
          <a:lstStyle/>
          <a:p>
            <a:r>
              <a:rPr lang="en-US" dirty="0"/>
              <a:t>John’s father called me and we discussed the opportunity</a:t>
            </a:r>
          </a:p>
          <a:p>
            <a:r>
              <a:rPr lang="en-US" dirty="0"/>
              <a:t>John overcame his math shortage (due to the program not being planned) and was able to pass his admissions test and was able to join </a:t>
            </a:r>
          </a:p>
          <a:p>
            <a:r>
              <a:rPr lang="en-US" dirty="0"/>
              <a:t>He will be graduating with his calculus-based Engineering Tech Associates Degree prior to receiving his diploma this May</a:t>
            </a:r>
          </a:p>
          <a:p>
            <a:r>
              <a:rPr lang="en-US" dirty="0"/>
              <a:t>John will be attending Ohio State University for Grades 14-16 to receive a bachelors degree in business-based engineering</a:t>
            </a:r>
          </a:p>
        </p:txBody>
      </p:sp>
      <p:sp>
        <p:nvSpPr>
          <p:cNvPr id="3078" name="Freeform: Shape 72">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6" name="Picture 4" descr="Image result for ncsc kehoe center">
            <a:extLst>
              <a:ext uri="{FF2B5EF4-FFF2-40B4-BE49-F238E27FC236}">
                <a16:creationId xmlns:a16="http://schemas.microsoft.com/office/drawing/2014/main" id="{14102F5F-30CC-4FD4-B7A5-FF43E2A16FB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501" r="21418" b="-1"/>
          <a:stretch/>
        </p:blipFill>
        <p:spPr bwMode="auto">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4767709"/>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Image may contain: basketball court and indoor">
            <a:extLst>
              <a:ext uri="{FF2B5EF4-FFF2-40B4-BE49-F238E27FC236}">
                <a16:creationId xmlns:a16="http://schemas.microsoft.com/office/drawing/2014/main" id="{AC7DF7F4-9FDB-4817-8EE4-5293FDF091E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542" r="23200" b="-1"/>
          <a:stretch/>
        </p:blipFill>
        <p:spPr bwMode="auto">
          <a:xfrm>
            <a:off x="-2" y="10"/>
            <a:ext cx="5779884"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73" name="Group 72">
            <a:extLst>
              <a:ext uri="{FF2B5EF4-FFF2-40B4-BE49-F238E27FC236}">
                <a16:creationId xmlns:a16="http://schemas.microsoft.com/office/drawing/2014/main" id="{07EAA094-9CF6-4695-958A-33D9BCAA9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 y="713128"/>
            <a:ext cx="1068867" cy="2126625"/>
            <a:chOff x="10918968" y="713127"/>
            <a:chExt cx="1273032" cy="2532832"/>
          </a:xfrm>
        </p:grpSpPr>
        <p:sp>
          <p:nvSpPr>
            <p:cNvPr id="74" name="Rectangle 7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Isosceles Triangle 74">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9DC346FD-8A37-4F1F-BD22-173ACE0AEEBE}"/>
              </a:ext>
            </a:extLst>
          </p:cNvPr>
          <p:cNvSpPr>
            <a:spLocks noGrp="1"/>
          </p:cNvSpPr>
          <p:nvPr>
            <p:ph idx="1"/>
          </p:nvPr>
        </p:nvSpPr>
        <p:spPr>
          <a:xfrm>
            <a:off x="6412120" y="167148"/>
            <a:ext cx="5136412" cy="6587613"/>
          </a:xfrm>
        </p:spPr>
        <p:txBody>
          <a:bodyPr>
            <a:normAutofit lnSpcReduction="10000"/>
          </a:bodyPr>
          <a:lstStyle/>
          <a:p>
            <a:r>
              <a:rPr lang="en-US" sz="2000" dirty="0"/>
              <a:t>This summer John is slated to attend the SOAR program from CRT, an aerospace component company that repairs turbine engines</a:t>
            </a:r>
          </a:p>
          <a:p>
            <a:pPr lvl="1"/>
            <a:r>
              <a:rPr lang="en-US" sz="2000" dirty="0"/>
              <a:t>The SOAR program will pay him a very generous wage; house him; create a mentor-based program that will waive probationary hiring time</a:t>
            </a:r>
          </a:p>
          <a:p>
            <a:r>
              <a:rPr lang="en-US" sz="2000" dirty="0"/>
              <a:t>CRT will work with John as they encourage continued education</a:t>
            </a:r>
          </a:p>
          <a:p>
            <a:r>
              <a:rPr lang="en-US" sz="2000" dirty="0"/>
              <a:t>John will be invited to join the following summer as well</a:t>
            </a:r>
          </a:p>
          <a:p>
            <a:r>
              <a:rPr lang="en-US" sz="2000" dirty="0"/>
              <a:t>Upon completion of school, John will have the opportunity to work for CRT</a:t>
            </a:r>
          </a:p>
          <a:p>
            <a:pPr lvl="1"/>
            <a:r>
              <a:rPr lang="en-US" sz="2000" dirty="0"/>
              <a:t>CRT benefits are unbelievable with high school diploma level employees (trained internally) making 6-digit incomes with tuition reimbursement; virtually no insurance deductible care; profit sharing; retirement plans; and much more</a:t>
            </a:r>
          </a:p>
          <a:p>
            <a:r>
              <a:rPr lang="en-US" sz="2000" dirty="0"/>
              <a:t>John will be 20 with multiple credentials, degrees, a Bachelors, and virtually limitless opportunity to expand in a growing company</a:t>
            </a:r>
          </a:p>
        </p:txBody>
      </p:sp>
      <p:sp>
        <p:nvSpPr>
          <p:cNvPr id="77" name="Isosceles Triangle 76">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067618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27850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7103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F200B-724B-41BA-8EFD-F2F92AB42B2A}"/>
              </a:ext>
            </a:extLst>
          </p:cNvPr>
          <p:cNvSpPr>
            <a:spLocks noGrp="1"/>
          </p:cNvSpPr>
          <p:nvPr>
            <p:ph type="title"/>
          </p:nvPr>
        </p:nvSpPr>
        <p:spPr>
          <a:xfrm>
            <a:off x="4965430" y="629268"/>
            <a:ext cx="6586491" cy="1286160"/>
          </a:xfrm>
        </p:spPr>
        <p:txBody>
          <a:bodyPr anchor="b">
            <a:normAutofit/>
          </a:bodyPr>
          <a:lstStyle/>
          <a:p>
            <a:r>
              <a:rPr lang="en-US"/>
              <a:t>Select Current Projects</a:t>
            </a:r>
          </a:p>
        </p:txBody>
      </p:sp>
      <p:sp>
        <p:nvSpPr>
          <p:cNvPr id="3" name="Content Placeholder 2">
            <a:extLst>
              <a:ext uri="{FF2B5EF4-FFF2-40B4-BE49-F238E27FC236}">
                <a16:creationId xmlns:a16="http://schemas.microsoft.com/office/drawing/2014/main" id="{5F543FE8-73E5-4BB4-B5DE-84A9EFC75AA2}"/>
              </a:ext>
            </a:extLst>
          </p:cNvPr>
          <p:cNvSpPr>
            <a:spLocks noGrp="1"/>
          </p:cNvSpPr>
          <p:nvPr>
            <p:ph idx="1"/>
          </p:nvPr>
        </p:nvSpPr>
        <p:spPr>
          <a:xfrm>
            <a:off x="4965431" y="2438400"/>
            <a:ext cx="6586489" cy="3785419"/>
          </a:xfrm>
        </p:spPr>
        <p:txBody>
          <a:bodyPr>
            <a:normAutofit/>
          </a:bodyPr>
          <a:lstStyle/>
          <a:p>
            <a:pPr marL="0" indent="0">
              <a:buNone/>
            </a:pPr>
            <a:r>
              <a:rPr lang="en-US" sz="1300" dirty="0"/>
              <a:t>EPIK is continuously building upon strong Career Connection solutions</a:t>
            </a:r>
          </a:p>
          <a:p>
            <a:pPr marL="0" indent="0">
              <a:buNone/>
            </a:pPr>
            <a:r>
              <a:rPr lang="en-US" sz="1300" dirty="0"/>
              <a:t>Recent activities are:</a:t>
            </a:r>
          </a:p>
          <a:p>
            <a:r>
              <a:rPr lang="en-US" sz="1300" dirty="0"/>
              <a:t>Helping a school develop an internal CTE solution for its region</a:t>
            </a:r>
          </a:p>
          <a:p>
            <a:r>
              <a:rPr lang="en-US" sz="1300" dirty="0"/>
              <a:t>Bringing an industry recognized credential to 8-10</a:t>
            </a:r>
            <a:r>
              <a:rPr lang="en-US" sz="1300" baseline="30000" dirty="0"/>
              <a:t>th</a:t>
            </a:r>
            <a:r>
              <a:rPr lang="en-US" sz="1300" dirty="0"/>
              <a:t> grades and/or 11-12 as well as adults</a:t>
            </a:r>
          </a:p>
          <a:p>
            <a:pPr lvl="1"/>
            <a:r>
              <a:rPr lang="en-US" sz="1300" dirty="0"/>
              <a:t>Solution can be reimbursed by state</a:t>
            </a:r>
          </a:p>
          <a:p>
            <a:r>
              <a:rPr lang="en-US" sz="1300" dirty="0"/>
              <a:t>Making the connection between an industrial training system and getting companies to pay for and make the connections for the school</a:t>
            </a:r>
          </a:p>
          <a:p>
            <a:pPr lvl="1"/>
            <a:r>
              <a:rPr lang="en-US" sz="1300" dirty="0"/>
              <a:t>This program equates to multiple credentials</a:t>
            </a:r>
          </a:p>
          <a:p>
            <a:pPr lvl="1"/>
            <a:r>
              <a:rPr lang="en-US" sz="1300" dirty="0"/>
              <a:t>AFL-CIO recognized pre and full apprenticeship</a:t>
            </a:r>
          </a:p>
          <a:p>
            <a:pPr lvl="1"/>
            <a:r>
              <a:rPr lang="en-US" sz="1300" dirty="0"/>
              <a:t>Industry recognized credential totaling 12 points + </a:t>
            </a:r>
          </a:p>
          <a:p>
            <a:r>
              <a:rPr lang="en-US" sz="1300" dirty="0"/>
              <a:t>Promotion of an essential skill/leadership program endorsed by OSU Alder Enterprise (3 points across all pathways)</a:t>
            </a:r>
          </a:p>
          <a:p>
            <a:r>
              <a:rPr lang="en-US" sz="1300" dirty="0"/>
              <a:t>Join us this afternoon for the Career Path Less Taken video + Q&amp;A which builds upon these connections w/ program manager Celena Roebuck </a:t>
            </a:r>
          </a:p>
        </p:txBody>
      </p:sp>
      <p:pic>
        <p:nvPicPr>
          <p:cNvPr id="1026" name="Picture 2" descr="Image result for skill boss">
            <a:extLst>
              <a:ext uri="{FF2B5EF4-FFF2-40B4-BE49-F238E27FC236}">
                <a16:creationId xmlns:a16="http://schemas.microsoft.com/office/drawing/2014/main" id="{614AD684-1956-4C4B-8022-AE88F9C88A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097" r="11208"/>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1031" name="Straight Connector 13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5568E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6433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799A8B4F-0FED-46C0-9186-5A8E116D8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8905" y="0"/>
            <a:ext cx="648309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DA6861EE-7660-46C9-80BD-173B8F7454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6C13E33-20C3-4E99-AAFA-FB4BBCE23952}"/>
              </a:ext>
            </a:extLst>
          </p:cNvPr>
          <p:cNvSpPr>
            <a:spLocks noGrp="1"/>
          </p:cNvSpPr>
          <p:nvPr>
            <p:ph type="title"/>
          </p:nvPr>
        </p:nvSpPr>
        <p:spPr>
          <a:xfrm>
            <a:off x="807365" y="802955"/>
            <a:ext cx="6318649" cy="1454051"/>
          </a:xfrm>
        </p:spPr>
        <p:txBody>
          <a:bodyPr>
            <a:normAutofit/>
          </a:bodyPr>
          <a:lstStyle/>
          <a:p>
            <a:r>
              <a:rPr lang="en-US" sz="3600">
                <a:solidFill>
                  <a:srgbClr val="000000"/>
                </a:solidFill>
              </a:rPr>
              <a:t>Thank You for Your Participation! </a:t>
            </a:r>
          </a:p>
        </p:txBody>
      </p:sp>
      <p:sp>
        <p:nvSpPr>
          <p:cNvPr id="3" name="Content Placeholder 2">
            <a:extLst>
              <a:ext uri="{FF2B5EF4-FFF2-40B4-BE49-F238E27FC236}">
                <a16:creationId xmlns:a16="http://schemas.microsoft.com/office/drawing/2014/main" id="{4E3E6343-AEF6-41FA-B1BD-18BD61D3A8AF}"/>
              </a:ext>
            </a:extLst>
          </p:cNvPr>
          <p:cNvSpPr>
            <a:spLocks noGrp="1"/>
          </p:cNvSpPr>
          <p:nvPr>
            <p:ph idx="1"/>
          </p:nvPr>
        </p:nvSpPr>
        <p:spPr>
          <a:xfrm>
            <a:off x="803807" y="2421682"/>
            <a:ext cx="4650524" cy="3639289"/>
          </a:xfrm>
        </p:spPr>
        <p:txBody>
          <a:bodyPr anchor="ctr">
            <a:normAutofit lnSpcReduction="10000"/>
          </a:bodyPr>
          <a:lstStyle/>
          <a:p>
            <a:pPr marL="0" indent="0">
              <a:buFont typeface="Arial" panose="020B0604020202020204" pitchFamily="34" charset="0"/>
              <a:buNone/>
            </a:pPr>
            <a:r>
              <a:rPr lang="en-US" sz="2000" dirty="0">
                <a:solidFill>
                  <a:srgbClr val="000000"/>
                </a:solidFill>
              </a:rPr>
              <a:t>Join us this afternoon w/ Celena Roebuck as we present </a:t>
            </a:r>
            <a:r>
              <a:rPr lang="en-US" sz="2000" i="1" dirty="0">
                <a:solidFill>
                  <a:srgbClr val="000000"/>
                </a:solidFill>
              </a:rPr>
              <a:t>The Career Path Less Taken</a:t>
            </a:r>
            <a:r>
              <a:rPr lang="en-US" sz="2000" dirty="0">
                <a:solidFill>
                  <a:srgbClr val="000000"/>
                </a:solidFill>
              </a:rPr>
              <a:t>. </a:t>
            </a:r>
          </a:p>
          <a:p>
            <a:pPr marL="0" indent="0">
              <a:buFont typeface="Arial" panose="020B0604020202020204" pitchFamily="34" charset="0"/>
              <a:buNone/>
            </a:pPr>
            <a:r>
              <a:rPr lang="en-US" sz="2000" dirty="0">
                <a:solidFill>
                  <a:srgbClr val="000000"/>
                </a:solidFill>
              </a:rPr>
              <a:t>This hour long video segment + Q&amp;A will build upon this morning’s speed session. </a:t>
            </a:r>
          </a:p>
          <a:p>
            <a:pPr marL="0" indent="0">
              <a:buFont typeface="Arial" panose="020B0604020202020204" pitchFamily="34" charset="0"/>
              <a:buNone/>
            </a:pPr>
            <a:endParaRPr lang="en-US" sz="2000" dirty="0">
              <a:solidFill>
                <a:srgbClr val="000000"/>
              </a:solidFill>
            </a:endParaRPr>
          </a:p>
          <a:p>
            <a:pPr marL="0" indent="0">
              <a:buFont typeface="Arial" panose="020B0604020202020204" pitchFamily="34" charset="0"/>
              <a:buNone/>
            </a:pPr>
            <a:r>
              <a:rPr lang="en-US" sz="2000" b="1" dirty="0">
                <a:solidFill>
                  <a:srgbClr val="000000"/>
                </a:solidFill>
              </a:rPr>
              <a:t>My Contact Information</a:t>
            </a:r>
          </a:p>
          <a:p>
            <a:pPr marL="0" indent="0">
              <a:buNone/>
            </a:pPr>
            <a:r>
              <a:rPr lang="en-US" sz="2000" dirty="0">
                <a:solidFill>
                  <a:srgbClr val="000000"/>
                </a:solidFill>
              </a:rPr>
              <a:t>Tyler Shinaberry</a:t>
            </a:r>
            <a:br>
              <a:rPr lang="en-US" sz="2000" dirty="0">
                <a:solidFill>
                  <a:srgbClr val="000000"/>
                </a:solidFill>
              </a:rPr>
            </a:br>
            <a:r>
              <a:rPr lang="en-US" sz="2000" dirty="0">
                <a:solidFill>
                  <a:srgbClr val="000000"/>
                </a:solidFill>
              </a:rPr>
              <a:t>Applied Technology &amp; Workforce Specialist</a:t>
            </a:r>
            <a:br>
              <a:rPr lang="en-US" sz="2000" dirty="0">
                <a:solidFill>
                  <a:srgbClr val="000000"/>
                </a:solidFill>
              </a:rPr>
            </a:br>
            <a:r>
              <a:rPr lang="en-US" sz="2000" dirty="0">
                <a:solidFill>
                  <a:srgbClr val="000000"/>
                </a:solidFill>
                <a:hlinkClick r:id="rId3">
                  <a:extLst>
                    <a:ext uri="{A12FA001-AC4F-418D-AE19-62706E023703}">
                      <ahyp:hlinkClr xmlns:ahyp="http://schemas.microsoft.com/office/drawing/2018/hyperlinkcolor" val="tx"/>
                    </a:ext>
                  </a:extLst>
                </a:hlinkClick>
              </a:rPr>
              <a:t>tyler@epikltd.com</a:t>
            </a:r>
            <a:r>
              <a:rPr lang="en-US" sz="2000" dirty="0">
                <a:solidFill>
                  <a:srgbClr val="000000"/>
                </a:solidFill>
              </a:rPr>
              <a:t> | 866-928-5167</a:t>
            </a:r>
          </a:p>
          <a:p>
            <a:pPr marL="0" indent="0">
              <a:buFont typeface="Arial" panose="020B0604020202020204" pitchFamily="34" charset="0"/>
              <a:buNone/>
            </a:pPr>
            <a:br>
              <a:rPr lang="en-US" sz="2000" dirty="0">
                <a:solidFill>
                  <a:srgbClr val="000000"/>
                </a:solidFill>
              </a:rPr>
            </a:br>
            <a:endParaRPr lang="en-US" sz="2000" dirty="0">
              <a:solidFill>
                <a:srgbClr val="000000"/>
              </a:solidFill>
            </a:endParaRPr>
          </a:p>
          <a:p>
            <a:pPr marL="0" indent="0">
              <a:buFont typeface="Arial" panose="020B0604020202020204" pitchFamily="34" charset="0"/>
              <a:buNone/>
            </a:pPr>
            <a:endParaRPr lang="en-US" sz="2000" dirty="0">
              <a:solidFill>
                <a:srgbClr val="000000"/>
              </a:solidFill>
            </a:endParaRPr>
          </a:p>
        </p:txBody>
      </p:sp>
      <p:sp>
        <p:nvSpPr>
          <p:cNvPr id="30" name="Oval 29">
            <a:extLst>
              <a:ext uri="{FF2B5EF4-FFF2-40B4-BE49-F238E27FC236}">
                <a16:creationId xmlns:a16="http://schemas.microsoft.com/office/drawing/2014/main" id="{38A69B74-22E3-47CC-823F-18BE7930C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9636" y="2960687"/>
            <a:ext cx="2668748" cy="2668748"/>
          </a:xfrm>
          <a:prstGeom prst="ellipse">
            <a:avLst/>
          </a:pr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71">
            <a:extLst>
              <a:ext uri="{FF2B5EF4-FFF2-40B4-BE49-F238E27FC236}">
                <a16:creationId xmlns:a16="http://schemas.microsoft.com/office/drawing/2014/main" id="{1778637B-5DB8-4A75-B2E6-FC2B1BB9A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014" y="2"/>
            <a:ext cx="4034987" cy="3428147"/>
          </a:xfrm>
          <a:custGeom>
            <a:avLst/>
            <a:gdLst>
              <a:gd name="connsiteX0" fmla="*/ 350825 w 4034987"/>
              <a:gd name="connsiteY0" fmla="*/ 0 h 3428147"/>
              <a:gd name="connsiteX1" fmla="*/ 4034987 w 4034987"/>
              <a:gd name="connsiteY1" fmla="*/ 0 h 3428147"/>
              <a:gd name="connsiteX2" fmla="*/ 4034987 w 4034987"/>
              <a:gd name="connsiteY2" fmla="*/ 2505205 h 3428147"/>
              <a:gd name="connsiteX3" fmla="*/ 3951822 w 4034987"/>
              <a:gd name="connsiteY3" fmla="*/ 2616420 h 3428147"/>
              <a:gd name="connsiteX4" fmla="*/ 2230590 w 4034987"/>
              <a:gd name="connsiteY4" fmla="*/ 3428147 h 3428147"/>
              <a:gd name="connsiteX5" fmla="*/ 0 w 4034987"/>
              <a:gd name="connsiteY5" fmla="*/ 1197557 h 3428147"/>
              <a:gd name="connsiteX6" fmla="*/ 269220 w 4034987"/>
              <a:gd name="connsiteY6" fmla="*/ 134326 h 342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4987" h="3428147">
                <a:moveTo>
                  <a:pt x="350825" y="0"/>
                </a:moveTo>
                <a:lnTo>
                  <a:pt x="4034987" y="0"/>
                </a:lnTo>
                <a:lnTo>
                  <a:pt x="4034987" y="2505205"/>
                </a:lnTo>
                <a:lnTo>
                  <a:pt x="3951822" y="2616420"/>
                </a:lnTo>
                <a:cubicBezTo>
                  <a:pt x="3542699" y="3112162"/>
                  <a:pt x="2923546" y="3428147"/>
                  <a:pt x="2230590" y="3428147"/>
                </a:cubicBezTo>
                <a:cubicBezTo>
                  <a:pt x="998669" y="3428147"/>
                  <a:pt x="0" y="2429478"/>
                  <a:pt x="0" y="1197557"/>
                </a:cubicBezTo>
                <a:cubicBezTo>
                  <a:pt x="0" y="812582"/>
                  <a:pt x="97526" y="450385"/>
                  <a:pt x="269220" y="134326"/>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4" descr="C:\Users\croebuck\AppData\Local\Microsoft\Windows\Temporary Internet Files\Content.Outlook\RRY9B706\TCPLT_AmGrad_Station_Logos.jpg">
            <a:hlinkClick r:id="rId4"/>
            <a:extLst>
              <a:ext uri="{FF2B5EF4-FFF2-40B4-BE49-F238E27FC236}">
                <a16:creationId xmlns:a16="http://schemas.microsoft.com/office/drawing/2014/main" id="{5C0D4F2B-A84E-49DA-85FA-FB97FC9D36D6}"/>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1856" r="31465" b="23089"/>
          <a:stretch/>
        </p:blipFill>
        <p:spPr bwMode="auto">
          <a:xfrm>
            <a:off x="9332832" y="210817"/>
            <a:ext cx="2059863" cy="242958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close up of a logo&#10;&#10;Description automatically generated">
            <a:extLst>
              <a:ext uri="{FF2B5EF4-FFF2-40B4-BE49-F238E27FC236}">
                <a16:creationId xmlns:a16="http://schemas.microsoft.com/office/drawing/2014/main" id="{DCB26CC4-7340-457F-8F1C-368AB717BFDF}"/>
              </a:ext>
            </a:extLst>
          </p:cNvPr>
          <p:cNvPicPr>
            <a:picLocks noChangeAspect="1"/>
          </p:cNvPicPr>
          <p:nvPr/>
        </p:nvPicPr>
        <p:blipFill rotWithShape="1">
          <a:blip r:embed="rId6"/>
          <a:srcRect t="32738" b="29464"/>
          <a:stretch/>
        </p:blipFill>
        <p:spPr>
          <a:xfrm>
            <a:off x="6513813" y="3940688"/>
            <a:ext cx="1807158" cy="683069"/>
          </a:xfrm>
          <a:prstGeom prst="rect">
            <a:avLst/>
          </a:prstGeom>
        </p:spPr>
      </p:pic>
      <p:sp>
        <p:nvSpPr>
          <p:cNvPr id="34" name="Freeform 75">
            <a:extLst>
              <a:ext uri="{FF2B5EF4-FFF2-40B4-BE49-F238E27FC236}">
                <a16:creationId xmlns:a16="http://schemas.microsoft.com/office/drawing/2014/main" id="{0035A30C-45F3-4EFB-B2E8-6E2A11843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9131" y="4258570"/>
            <a:ext cx="3132869" cy="2599430"/>
          </a:xfrm>
          <a:custGeom>
            <a:avLst/>
            <a:gdLst>
              <a:gd name="connsiteX0" fmla="*/ 1612418 w 3061881"/>
              <a:gd name="connsiteY0" fmla="*/ 0 h 2540529"/>
              <a:gd name="connsiteX1" fmla="*/ 3030226 w 3061881"/>
              <a:gd name="connsiteY1" fmla="*/ 843844 h 2540529"/>
              <a:gd name="connsiteX2" fmla="*/ 3061881 w 3061881"/>
              <a:gd name="connsiteY2" fmla="*/ 909556 h 2540529"/>
              <a:gd name="connsiteX3" fmla="*/ 3061881 w 3061881"/>
              <a:gd name="connsiteY3" fmla="*/ 2315281 h 2540529"/>
              <a:gd name="connsiteX4" fmla="*/ 3030226 w 3061881"/>
              <a:gd name="connsiteY4" fmla="*/ 2380992 h 2540529"/>
              <a:gd name="connsiteX5" fmla="*/ 2949460 w 3061881"/>
              <a:gd name="connsiteY5" fmla="*/ 2513937 h 2540529"/>
              <a:gd name="connsiteX6" fmla="*/ 2929575 w 3061881"/>
              <a:gd name="connsiteY6" fmla="*/ 2540529 h 2540529"/>
              <a:gd name="connsiteX7" fmla="*/ 295261 w 3061881"/>
              <a:gd name="connsiteY7" fmla="*/ 2540529 h 2540529"/>
              <a:gd name="connsiteX8" fmla="*/ 275376 w 3061881"/>
              <a:gd name="connsiteY8" fmla="*/ 2513937 h 2540529"/>
              <a:gd name="connsiteX9" fmla="*/ 0 w 3061881"/>
              <a:gd name="connsiteY9" fmla="*/ 1612418 h 2540529"/>
              <a:gd name="connsiteX10" fmla="*/ 1612418 w 3061881"/>
              <a:gd name="connsiteY10" fmla="*/ 0 h 2540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61881" h="2540529">
                <a:moveTo>
                  <a:pt x="1612418" y="0"/>
                </a:moveTo>
                <a:cubicBezTo>
                  <a:pt x="2224646" y="0"/>
                  <a:pt x="2757180" y="341213"/>
                  <a:pt x="3030226" y="843844"/>
                </a:cubicBezTo>
                <a:lnTo>
                  <a:pt x="3061881" y="909556"/>
                </a:lnTo>
                <a:lnTo>
                  <a:pt x="3061881" y="2315281"/>
                </a:lnTo>
                <a:lnTo>
                  <a:pt x="3030226" y="2380992"/>
                </a:lnTo>
                <a:cubicBezTo>
                  <a:pt x="3005404" y="2426686"/>
                  <a:pt x="2978437" y="2471046"/>
                  <a:pt x="2949460" y="2513937"/>
                </a:cubicBezTo>
                <a:lnTo>
                  <a:pt x="2929575" y="2540529"/>
                </a:lnTo>
                <a:lnTo>
                  <a:pt x="295261" y="2540529"/>
                </a:lnTo>
                <a:lnTo>
                  <a:pt x="275376" y="2513937"/>
                </a:lnTo>
                <a:cubicBezTo>
                  <a:pt x="101518" y="2256593"/>
                  <a:pt x="0" y="1946361"/>
                  <a:pt x="0" y="1612418"/>
                </a:cubicBezTo>
                <a:cubicBezTo>
                  <a:pt x="0" y="721904"/>
                  <a:pt x="721904" y="0"/>
                  <a:pt x="1612418"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A picture containing drawing&#10;&#10;Description automatically generated">
            <a:extLst>
              <a:ext uri="{FF2B5EF4-FFF2-40B4-BE49-F238E27FC236}">
                <a16:creationId xmlns:a16="http://schemas.microsoft.com/office/drawing/2014/main" id="{C2580CFB-737B-4E14-A26F-153E68A62A98}"/>
              </a:ext>
            </a:extLst>
          </p:cNvPr>
          <p:cNvPicPr>
            <a:picLocks noChangeAspect="1"/>
          </p:cNvPicPr>
          <p:nvPr/>
        </p:nvPicPr>
        <p:blipFill>
          <a:blip r:embed="rId7"/>
          <a:stretch>
            <a:fillRect/>
          </a:stretch>
        </p:blipFill>
        <p:spPr>
          <a:xfrm>
            <a:off x="9533568" y="5574428"/>
            <a:ext cx="2432116" cy="533136"/>
          </a:xfrm>
          <a:prstGeom prst="rect">
            <a:avLst/>
          </a:prstGeom>
        </p:spPr>
      </p:pic>
    </p:spTree>
    <p:extLst>
      <p:ext uri="{BB962C8B-B14F-4D97-AF65-F5344CB8AC3E}">
        <p14:creationId xmlns:p14="http://schemas.microsoft.com/office/powerpoint/2010/main" val="24375696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1285</Words>
  <Application>Microsoft Office PowerPoint</Application>
  <PresentationFormat>Widescreen</PresentationFormat>
  <Paragraphs>114</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SPEED SESSION</vt:lpstr>
      <vt:lpstr>Tyler Shinaberry - EPIK</vt:lpstr>
      <vt:lpstr>When too much of a good thing…   becomes a bad thing. </vt:lpstr>
      <vt:lpstr>Making Information Available</vt:lpstr>
      <vt:lpstr>My Business is Your Business</vt:lpstr>
      <vt:lpstr>Fast Paced but Interactive</vt:lpstr>
      <vt:lpstr>Career Technical Education for K-16</vt:lpstr>
      <vt:lpstr>PowerPoint Presentation</vt:lpstr>
      <vt:lpstr>PowerPoint Presentation</vt:lpstr>
      <vt:lpstr>PowerPoint Presentation</vt:lpstr>
      <vt:lpstr>PowerPoint Presentation</vt:lpstr>
      <vt:lpstr>Grades K-5</vt:lpstr>
      <vt:lpstr>Grades K-5</vt:lpstr>
      <vt:lpstr>PowerPoint Presentation</vt:lpstr>
      <vt:lpstr>PowerPoint Presentation</vt:lpstr>
      <vt:lpstr>Grades 6-8</vt:lpstr>
      <vt:lpstr>PowerPoint Presentation</vt:lpstr>
      <vt:lpstr>Grades 9-12</vt:lpstr>
      <vt:lpstr>PowerPoint Presentation</vt:lpstr>
      <vt:lpstr>The John Ferguson Story</vt:lpstr>
      <vt:lpstr>PowerPoint Presentation</vt:lpstr>
      <vt:lpstr>PowerPoint Presentation</vt:lpstr>
      <vt:lpstr>PowerPoint Presentation</vt:lpstr>
      <vt:lpstr>Select Current Projects</vt:lpstr>
      <vt:lpstr>Thank You for Your Participation!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SPEED SESSION</dc:title>
  <dc:creator>Tyler Shinaberry</dc:creator>
  <cp:lastModifiedBy>Tyler Shinaberry</cp:lastModifiedBy>
  <cp:revision>2</cp:revision>
  <dcterms:created xsi:type="dcterms:W3CDTF">2020-02-20T11:14:07Z</dcterms:created>
  <dcterms:modified xsi:type="dcterms:W3CDTF">2020-02-20T11:15:56Z</dcterms:modified>
</cp:coreProperties>
</file>